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Bebas Neue" panose="020B0606020202050201" pitchFamily="34" charset="0"/>
      <p:regular r:id="rId24"/>
    </p:embeddedFont>
    <p:embeddedFont>
      <p:font typeface="Cabin" panose="020B0604020202020204" charset="0"/>
      <p:regular r:id="rId25"/>
      <p:bold r:id="rId26"/>
      <p:italic r:id="rId27"/>
      <p:boldItalic r:id="rId28"/>
    </p:embeddedFont>
    <p:embeddedFont>
      <p:font typeface="Didact Gothic" panose="00000500000000000000" pitchFamily="2" charset="0"/>
      <p:regular r:id="rId29"/>
    </p:embeddedFont>
    <p:embeddedFont>
      <p:font typeface="Noto Sans" panose="020B0502040504020204" pitchFamily="34" charset="0"/>
      <p:regular r:id="rId30"/>
      <p:bold r:id="rId31"/>
      <p:italic r:id="rId32"/>
      <p:boldItalic r:id="rId33"/>
    </p:embeddedFont>
    <p:embeddedFont>
      <p:font typeface="Nunito" pitchFamily="2"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Oswald" pitchFamily="2"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V1352Bh2B+SPIodtKyi4K9Mys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3"/>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3"/>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3"/>
          <p:cNvGrpSpPr/>
          <p:nvPr/>
        </p:nvGrpSpPr>
        <p:grpSpPr>
          <a:xfrm>
            <a:off x="-1807437" y="-2986677"/>
            <a:ext cx="12729824" cy="8656755"/>
            <a:chOff x="179600" y="-461549"/>
            <a:chExt cx="7466172" cy="5078466"/>
          </a:xfrm>
        </p:grpSpPr>
        <p:sp>
          <p:nvSpPr>
            <p:cNvPr id="14" name="Google Shape;14;p23"/>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3"/>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3"/>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3"/>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3"/>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3"/>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3"/>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3"/>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3"/>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3"/>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3"/>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3"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4D062F8C-B6AB-5216-ED9C-BCAC1D28286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01943560-A3BE-063C-F0B7-6E35B75AA5F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5DBA714A-D9C2-AA4E-4875-6AAC5C2BEFC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132" name="Google Shape;132;p32"/>
          <p:cNvGrpSpPr/>
          <p:nvPr/>
        </p:nvGrpSpPr>
        <p:grpSpPr>
          <a:xfrm flipH="1">
            <a:off x="8589784" y="4408228"/>
            <a:ext cx="554210" cy="859289"/>
            <a:chOff x="2242775" y="2016422"/>
            <a:chExt cx="325050" cy="504100"/>
          </a:xfrm>
        </p:grpSpPr>
        <p:sp>
          <p:nvSpPr>
            <p:cNvPr id="133" name="Google Shape;133;p32"/>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2"/>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 name="Google Shape;135;p32"/>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6" name="Google Shape;136;p32"/>
          <p:cNvSpPr/>
          <p:nvPr/>
        </p:nvSpPr>
        <p:spPr>
          <a:xfrm>
            <a:off x="-2441031" y="-30641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3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D9784FDE-E1F3-2801-5EBC-B0A831D83DEB}"/>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A8396426-B41F-5321-30AD-2C30C0FE253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62D9BA4B-145C-B3C4-975B-46EAC711F7B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39"/>
        <p:cNvGrpSpPr/>
        <p:nvPr/>
      </p:nvGrpSpPr>
      <p:grpSpPr>
        <a:xfrm>
          <a:off x="0" y="0"/>
          <a:ext cx="0" cy="0"/>
          <a:chOff x="0" y="0"/>
          <a:chExt cx="0" cy="0"/>
        </a:xfrm>
      </p:grpSpPr>
      <p:sp>
        <p:nvSpPr>
          <p:cNvPr id="140" name="Google Shape;140;p3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1" name="Google Shape;141;p33"/>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3"/>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3" name="Google Shape;143;p3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8A5C184E-7F69-7CC1-C389-027C9C015D2B}"/>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49920695-48AE-AA58-D971-1FA486A4924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C151F59B-184F-3A41-22BA-8F4D5FFC85A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5"/>
        <p:cNvGrpSpPr/>
        <p:nvPr/>
      </p:nvGrpSpPr>
      <p:grpSpPr>
        <a:xfrm>
          <a:off x="0" y="0"/>
          <a:ext cx="0" cy="0"/>
          <a:chOff x="0" y="0"/>
          <a:chExt cx="0" cy="0"/>
        </a:xfrm>
      </p:grpSpPr>
      <p:sp>
        <p:nvSpPr>
          <p:cNvPr id="146" name="Google Shape;146;p3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05954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7" name="Google Shape;147;p34"/>
          <p:cNvSpPr txBox="1">
            <a:spLocks noGrp="1"/>
          </p:cNvSpPr>
          <p:nvPr>
            <p:ph type="title" idx="2"/>
          </p:nvPr>
        </p:nvSpPr>
        <p:spPr>
          <a:xfrm>
            <a:off x="713225" y="1836300"/>
            <a:ext cx="2572500" cy="60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sz="2600">
                <a:solidFill>
                  <a:srgbClr val="059540"/>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148" name="Google Shape;148;p34"/>
          <p:cNvSpPr txBox="1">
            <a:spLocks noGrp="1"/>
          </p:cNvSpPr>
          <p:nvPr>
            <p:ph type="subTitle" idx="1"/>
          </p:nvPr>
        </p:nvSpPr>
        <p:spPr>
          <a:xfrm>
            <a:off x="713225" y="2401825"/>
            <a:ext cx="3402000" cy="2149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49" name="Google Shape;149;p34"/>
          <p:cNvSpPr txBox="1">
            <a:spLocks noGrp="1"/>
          </p:cNvSpPr>
          <p:nvPr>
            <p:ph type="title" idx="3"/>
          </p:nvPr>
        </p:nvSpPr>
        <p:spPr>
          <a:xfrm>
            <a:off x="4563000" y="1836300"/>
            <a:ext cx="2572500" cy="60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sz="2600">
                <a:solidFill>
                  <a:srgbClr val="059540"/>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150" name="Google Shape;150;p34"/>
          <p:cNvSpPr txBox="1">
            <a:spLocks noGrp="1"/>
          </p:cNvSpPr>
          <p:nvPr>
            <p:ph type="subTitle" idx="4"/>
          </p:nvPr>
        </p:nvSpPr>
        <p:spPr>
          <a:xfrm>
            <a:off x="4572125" y="2401825"/>
            <a:ext cx="3402000" cy="2149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1" name="Google Shape;151;p34"/>
          <p:cNvSpPr/>
          <p:nvPr/>
        </p:nvSpPr>
        <p:spPr>
          <a:xfrm>
            <a:off x="7605350" y="0"/>
            <a:ext cx="1538700" cy="17889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34"/>
          <p:cNvSpPr/>
          <p:nvPr/>
        </p:nvSpPr>
        <p:spPr>
          <a:xfrm>
            <a:off x="7860371" y="-11666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4"/>
          <p:cNvSpPr/>
          <p:nvPr/>
        </p:nvSpPr>
        <p:spPr>
          <a:xfrm>
            <a:off x="8425911" y="1551099"/>
            <a:ext cx="1493642" cy="1219788"/>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4"/>
          <p:cNvSpPr/>
          <p:nvPr/>
        </p:nvSpPr>
        <p:spPr>
          <a:xfrm rot="5400000">
            <a:off x="-379200" y="-128875"/>
            <a:ext cx="1399581" cy="700172"/>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 name="Google Shape;155;p34" descr="Logo&#10;&#10;Description automatically generated"/>
          <p:cNvPicPr preferRelativeResize="0"/>
          <p:nvPr/>
        </p:nvPicPr>
        <p:blipFill rotWithShape="1">
          <a:blip r:embed="rId2">
            <a:alphaModFix/>
          </a:blip>
          <a:srcRect/>
          <a:stretch/>
        </p:blipFill>
        <p:spPr>
          <a:xfrm>
            <a:off x="273944" y="254300"/>
            <a:ext cx="651754" cy="655840"/>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79D29B7D-F71E-4574-F34C-DCBC1B348DC9}"/>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E4B922CA-D1E1-EDE7-1676-D2518CC8FB9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84CABE20-2D50-85B2-6A12-055E0481619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
  <p:cSld name="CUSTOM_1_2">
    <p:spTree>
      <p:nvGrpSpPr>
        <p:cNvPr id="1" name="Shape 157"/>
        <p:cNvGrpSpPr/>
        <p:nvPr/>
      </p:nvGrpSpPr>
      <p:grpSpPr>
        <a:xfrm>
          <a:off x="0" y="0"/>
          <a:ext cx="0" cy="0"/>
          <a:chOff x="0" y="0"/>
          <a:chExt cx="0" cy="0"/>
        </a:xfrm>
      </p:grpSpPr>
      <p:sp>
        <p:nvSpPr>
          <p:cNvPr id="158" name="Google Shape;158;p3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9" name="Google Shape;159;p35"/>
          <p:cNvSpPr txBox="1">
            <a:spLocks noGrp="1"/>
          </p:cNvSpPr>
          <p:nvPr>
            <p:ph type="title" idx="2"/>
          </p:nvPr>
        </p:nvSpPr>
        <p:spPr>
          <a:xfrm>
            <a:off x="713225" y="34729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2B2D83"/>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160" name="Google Shape;160;p35"/>
          <p:cNvSpPr txBox="1">
            <a:spLocks noGrp="1"/>
          </p:cNvSpPr>
          <p:nvPr>
            <p:ph type="title" idx="3"/>
          </p:nvPr>
        </p:nvSpPr>
        <p:spPr>
          <a:xfrm>
            <a:off x="3286025" y="34729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2B2D83"/>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161" name="Google Shape;161;p35"/>
          <p:cNvSpPr txBox="1">
            <a:spLocks noGrp="1"/>
          </p:cNvSpPr>
          <p:nvPr>
            <p:ph type="title" idx="4"/>
          </p:nvPr>
        </p:nvSpPr>
        <p:spPr>
          <a:xfrm>
            <a:off x="5858250" y="34687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2B2D83"/>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162" name="Google Shape;162;p35"/>
          <p:cNvSpPr/>
          <p:nvPr/>
        </p:nvSpPr>
        <p:spPr>
          <a:xfrm>
            <a:off x="6892382" y="-29093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3" name="Google Shape;163;p35"/>
          <p:cNvGrpSpPr/>
          <p:nvPr/>
        </p:nvGrpSpPr>
        <p:grpSpPr>
          <a:xfrm>
            <a:off x="-3" y="586788"/>
            <a:ext cx="789213" cy="1219105"/>
            <a:chOff x="5879525" y="2876325"/>
            <a:chExt cx="325650" cy="504075"/>
          </a:xfrm>
        </p:grpSpPr>
        <p:sp>
          <p:nvSpPr>
            <p:cNvPr id="164" name="Google Shape;164;p3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 name="Google Shape;166;p35"/>
          <p:cNvSpPr txBox="1">
            <a:spLocks noGrp="1"/>
          </p:cNvSpPr>
          <p:nvPr>
            <p:ph type="subTitle" idx="1"/>
          </p:nvPr>
        </p:nvSpPr>
        <p:spPr>
          <a:xfrm>
            <a:off x="713225" y="3809850"/>
            <a:ext cx="2572500" cy="665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Google Shape;167;p35"/>
          <p:cNvSpPr txBox="1">
            <a:spLocks noGrp="1"/>
          </p:cNvSpPr>
          <p:nvPr>
            <p:ph type="subTitle" idx="5"/>
          </p:nvPr>
        </p:nvSpPr>
        <p:spPr>
          <a:xfrm>
            <a:off x="3285750" y="3809850"/>
            <a:ext cx="2572500" cy="665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8" name="Google Shape;168;p35"/>
          <p:cNvSpPr txBox="1">
            <a:spLocks noGrp="1"/>
          </p:cNvSpPr>
          <p:nvPr>
            <p:ph type="subTitle" idx="6"/>
          </p:nvPr>
        </p:nvSpPr>
        <p:spPr>
          <a:xfrm>
            <a:off x="5858250" y="3809850"/>
            <a:ext cx="2572500" cy="665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Google Shape;169;p35"/>
          <p:cNvSpPr txBox="1">
            <a:spLocks noGrp="1"/>
          </p:cNvSpPr>
          <p:nvPr>
            <p:ph type="title" idx="7"/>
          </p:nvPr>
        </p:nvSpPr>
        <p:spPr>
          <a:xfrm>
            <a:off x="713513" y="1851900"/>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2B2D83"/>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170" name="Google Shape;170;p35"/>
          <p:cNvSpPr txBox="1">
            <a:spLocks noGrp="1"/>
          </p:cNvSpPr>
          <p:nvPr>
            <p:ph type="title" idx="8"/>
          </p:nvPr>
        </p:nvSpPr>
        <p:spPr>
          <a:xfrm>
            <a:off x="3286313" y="1851900"/>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2B2D83"/>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171" name="Google Shape;171;p35"/>
          <p:cNvSpPr txBox="1">
            <a:spLocks noGrp="1"/>
          </p:cNvSpPr>
          <p:nvPr>
            <p:ph type="title" idx="9"/>
          </p:nvPr>
        </p:nvSpPr>
        <p:spPr>
          <a:xfrm>
            <a:off x="5858538" y="1847713"/>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2B2D83"/>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172" name="Google Shape;172;p35"/>
          <p:cNvSpPr txBox="1">
            <a:spLocks noGrp="1"/>
          </p:cNvSpPr>
          <p:nvPr>
            <p:ph type="subTitle" idx="13"/>
          </p:nvPr>
        </p:nvSpPr>
        <p:spPr>
          <a:xfrm>
            <a:off x="713525" y="2188825"/>
            <a:ext cx="2572500" cy="609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Google Shape;173;p35"/>
          <p:cNvSpPr txBox="1">
            <a:spLocks noGrp="1"/>
          </p:cNvSpPr>
          <p:nvPr>
            <p:ph type="subTitle" idx="14"/>
          </p:nvPr>
        </p:nvSpPr>
        <p:spPr>
          <a:xfrm>
            <a:off x="3286050" y="2188825"/>
            <a:ext cx="2572500" cy="609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4" name="Google Shape;174;p35"/>
          <p:cNvSpPr txBox="1">
            <a:spLocks noGrp="1"/>
          </p:cNvSpPr>
          <p:nvPr>
            <p:ph type="subTitle" idx="15"/>
          </p:nvPr>
        </p:nvSpPr>
        <p:spPr>
          <a:xfrm>
            <a:off x="5858550" y="2188825"/>
            <a:ext cx="2572500" cy="609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75" name="Google Shape;175;p35" descr="Logo&#10;&#10;Description automatically generated"/>
          <p:cNvPicPr preferRelativeResize="0"/>
          <p:nvPr/>
        </p:nvPicPr>
        <p:blipFill rotWithShape="1">
          <a:blip r:embed="rId2">
            <a:alphaModFix/>
          </a:blip>
          <a:srcRect/>
          <a:stretch/>
        </p:blipFill>
        <p:spPr>
          <a:xfrm>
            <a:off x="72618" y="160830"/>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B1F4CD44-9BA8-F1C7-9A3D-0688B3475A9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8CAE727A-EFFD-958D-12C5-2A9F84BEBC7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17062160-8F28-D6B7-E802-F1CE760CD3F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7"/>
        <p:cNvGrpSpPr/>
        <p:nvPr/>
      </p:nvGrpSpPr>
      <p:grpSpPr>
        <a:xfrm>
          <a:off x="0" y="0"/>
          <a:ext cx="0" cy="0"/>
          <a:chOff x="0" y="0"/>
          <a:chExt cx="0" cy="0"/>
        </a:xfrm>
      </p:grpSpPr>
      <p:sp>
        <p:nvSpPr>
          <p:cNvPr id="178" name="Google Shape;178;p36"/>
          <p:cNvSpPr/>
          <p:nvPr/>
        </p:nvSpPr>
        <p:spPr>
          <a:xfrm>
            <a:off x="-1025" y="1717725"/>
            <a:ext cx="9192000" cy="13716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6"/>
          <p:cNvSpPr txBox="1">
            <a:spLocks noGrp="1"/>
          </p:cNvSpPr>
          <p:nvPr>
            <p:ph type="subTitle" idx="1"/>
          </p:nvPr>
        </p:nvSpPr>
        <p:spPr>
          <a:xfrm>
            <a:off x="1558650" y="1749052"/>
            <a:ext cx="60267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100"/>
              <a:buFont typeface="Arial"/>
              <a:buNone/>
              <a:defRPr sz="24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9pPr>
          </a:lstStyle>
          <a:p>
            <a:endParaRPr/>
          </a:p>
        </p:txBody>
      </p:sp>
      <p:sp>
        <p:nvSpPr>
          <p:cNvPr id="180" name="Google Shape;180;p36"/>
          <p:cNvSpPr/>
          <p:nvPr/>
        </p:nvSpPr>
        <p:spPr>
          <a:xfrm>
            <a:off x="-99557" y="170190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6"/>
          <p:cNvSpPr/>
          <p:nvPr/>
        </p:nvSpPr>
        <p:spPr>
          <a:xfrm>
            <a:off x="-1485029" y="11412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2" name="Google Shape;182;p36"/>
          <p:cNvGrpSpPr/>
          <p:nvPr/>
        </p:nvGrpSpPr>
        <p:grpSpPr>
          <a:xfrm flipH="1">
            <a:off x="8334088" y="-88507"/>
            <a:ext cx="856882" cy="1353967"/>
            <a:chOff x="4210925" y="3949824"/>
            <a:chExt cx="325625" cy="514601"/>
          </a:xfrm>
        </p:grpSpPr>
        <p:sp>
          <p:nvSpPr>
            <p:cNvPr id="183" name="Google Shape;183;p3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5" name="Google Shape;185;p36"/>
          <p:cNvSpPr/>
          <p:nvPr/>
        </p:nvSpPr>
        <p:spPr>
          <a:xfrm>
            <a:off x="7614586" y="2168906"/>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6"/>
          <p:cNvSpPr txBox="1">
            <a:spLocks noGrp="1"/>
          </p:cNvSpPr>
          <p:nvPr>
            <p:ph type="title"/>
          </p:nvPr>
        </p:nvSpPr>
        <p:spPr>
          <a:xfrm>
            <a:off x="713250" y="3164391"/>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300">
                <a:solidFill>
                  <a:srgbClr val="2B2D83"/>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pic>
        <p:nvPicPr>
          <p:cNvPr id="187" name="Google Shape;187;p3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AD0BDEC8-C069-4991-47F4-2E9D3D468A49}"/>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EA3E127E-E3D9-654D-29F5-6599C00973C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B37DD825-3A7C-D01E-8EEC-157DB85EDAF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9"/>
        <p:cNvGrpSpPr/>
        <p:nvPr/>
      </p:nvGrpSpPr>
      <p:grpSpPr>
        <a:xfrm>
          <a:off x="0" y="0"/>
          <a:ext cx="0" cy="0"/>
          <a:chOff x="0" y="0"/>
          <a:chExt cx="0" cy="0"/>
        </a:xfrm>
      </p:grpSpPr>
      <p:sp>
        <p:nvSpPr>
          <p:cNvPr id="190" name="Google Shape;190;p37"/>
          <p:cNvSpPr txBox="1">
            <a:spLocks noGrp="1"/>
          </p:cNvSpPr>
          <p:nvPr>
            <p:ph type="title" hasCustomPrompt="1"/>
          </p:nvPr>
        </p:nvSpPr>
        <p:spPr>
          <a:xfrm>
            <a:off x="713225" y="1684700"/>
            <a:ext cx="7717800" cy="1384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000"/>
              <a:buNone/>
              <a:defRPr sz="11600">
                <a:solidFill>
                  <a:srgbClr val="2B2D83"/>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91" name="Google Shape;191;p37"/>
          <p:cNvSpPr/>
          <p:nvPr/>
        </p:nvSpPr>
        <p:spPr>
          <a:xfrm>
            <a:off x="-7" y="243081"/>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7"/>
          <p:cNvSpPr/>
          <p:nvPr/>
        </p:nvSpPr>
        <p:spPr>
          <a:xfrm>
            <a:off x="-1385479" y="-317616"/>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3" name="Google Shape;193;p37"/>
          <p:cNvGrpSpPr/>
          <p:nvPr/>
        </p:nvGrpSpPr>
        <p:grpSpPr>
          <a:xfrm flipH="1">
            <a:off x="8082783" y="1106125"/>
            <a:ext cx="1061212" cy="1676776"/>
            <a:chOff x="4210925" y="3949824"/>
            <a:chExt cx="325625" cy="514601"/>
          </a:xfrm>
        </p:grpSpPr>
        <p:sp>
          <p:nvSpPr>
            <p:cNvPr id="194" name="Google Shape;194;p3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37"/>
          <p:cNvSpPr/>
          <p:nvPr/>
        </p:nvSpPr>
        <p:spPr>
          <a:xfrm>
            <a:off x="8082775" y="4148225"/>
            <a:ext cx="1595400" cy="1595400"/>
          </a:xfrm>
          <a:prstGeom prst="ellipse">
            <a:avLst/>
          </a:prstGeom>
          <a:solidFill>
            <a:srgbClr val="E7501B">
              <a:alpha val="9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7"/>
          <p:cNvSpPr txBox="1">
            <a:spLocks noGrp="1"/>
          </p:cNvSpPr>
          <p:nvPr>
            <p:ph type="subTitle" idx="1"/>
          </p:nvPr>
        </p:nvSpPr>
        <p:spPr>
          <a:xfrm>
            <a:off x="712975" y="2846200"/>
            <a:ext cx="7717800" cy="460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98" name="Google Shape;198;p37" descr="Logo&#10;&#10;Description automatically generated"/>
          <p:cNvPicPr preferRelativeResize="0"/>
          <p:nvPr/>
        </p:nvPicPr>
        <p:blipFill rotWithShape="1">
          <a:blip r:embed="rId2">
            <a:alphaModFix/>
          </a:blip>
          <a:srcRect/>
          <a:stretch/>
        </p:blipFill>
        <p:spPr>
          <a:xfrm>
            <a:off x="238413" y="117539"/>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CAFD29C2-A521-1122-5179-D296F94960B7}"/>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16C0C262-483E-77B3-739F-086AAAC210F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E8D98039-A5BF-777D-D1FB-E81F22A0125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2">
  <p:cSld name="CUSTOM_2">
    <p:spTree>
      <p:nvGrpSpPr>
        <p:cNvPr id="1" name="Shape 200"/>
        <p:cNvGrpSpPr/>
        <p:nvPr/>
      </p:nvGrpSpPr>
      <p:grpSpPr>
        <a:xfrm>
          <a:off x="0" y="0"/>
          <a:ext cx="0" cy="0"/>
          <a:chOff x="0" y="0"/>
          <a:chExt cx="0" cy="0"/>
        </a:xfrm>
      </p:grpSpPr>
      <p:sp>
        <p:nvSpPr>
          <p:cNvPr id="201" name="Google Shape;201;p38"/>
          <p:cNvSpPr/>
          <p:nvPr/>
        </p:nvSpPr>
        <p:spPr>
          <a:xfrm rot="4606966">
            <a:off x="6354557" y="-1278550"/>
            <a:ext cx="4152704" cy="3391231"/>
          </a:xfrm>
          <a:custGeom>
            <a:avLst/>
            <a:gdLst/>
            <a:ahLst/>
            <a:cxnLst/>
            <a:rect l="l" t="t" r="r" b="b"/>
            <a:pathLst>
              <a:path w="13025" h="10639" extrusionOk="0">
                <a:moveTo>
                  <a:pt x="0" y="1"/>
                </a:moveTo>
                <a:lnTo>
                  <a:pt x="0" y="10638"/>
                </a:lnTo>
                <a:lnTo>
                  <a:pt x="13025"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8"/>
          <p:cNvSpPr txBox="1">
            <a:spLocks noGrp="1"/>
          </p:cNvSpPr>
          <p:nvPr>
            <p:ph type="title"/>
          </p:nvPr>
        </p:nvSpPr>
        <p:spPr>
          <a:xfrm>
            <a:off x="4589275" y="1293550"/>
            <a:ext cx="3876000" cy="961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None/>
              <a:defRPr sz="6000">
                <a:solidFill>
                  <a:srgbClr val="2B2D83"/>
                </a:solidFill>
              </a:defRPr>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sp>
        <p:nvSpPr>
          <p:cNvPr id="203" name="Google Shape;203;p38"/>
          <p:cNvSpPr txBox="1">
            <a:spLocks noGrp="1"/>
          </p:cNvSpPr>
          <p:nvPr>
            <p:ph type="subTitle" idx="1"/>
          </p:nvPr>
        </p:nvSpPr>
        <p:spPr>
          <a:xfrm>
            <a:off x="4589275" y="1994775"/>
            <a:ext cx="3895200" cy="39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4" name="Google Shape;204;p38"/>
          <p:cNvSpPr/>
          <p:nvPr/>
        </p:nvSpPr>
        <p:spPr>
          <a:xfrm>
            <a:off x="726971" y="20886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8"/>
          <p:cNvSpPr/>
          <p:nvPr/>
        </p:nvSpPr>
        <p:spPr>
          <a:xfrm>
            <a:off x="1601978" y="2878733"/>
            <a:ext cx="1038260" cy="944391"/>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8"/>
          <p:cNvSpPr/>
          <p:nvPr/>
        </p:nvSpPr>
        <p:spPr>
          <a:xfrm>
            <a:off x="-112376" y="-155348"/>
            <a:ext cx="2290188" cy="114483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8"/>
          <p:cNvSpPr txBox="1">
            <a:spLocks noGrp="1"/>
          </p:cNvSpPr>
          <p:nvPr>
            <p:ph type="title" idx="2"/>
          </p:nvPr>
        </p:nvSpPr>
        <p:spPr>
          <a:xfrm>
            <a:off x="4589275" y="3198550"/>
            <a:ext cx="3876000" cy="961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None/>
              <a:defRPr sz="6000">
                <a:solidFill>
                  <a:srgbClr val="2B2D83"/>
                </a:solidFill>
              </a:defRPr>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sp>
        <p:nvSpPr>
          <p:cNvPr id="208" name="Google Shape;208;p38"/>
          <p:cNvSpPr txBox="1">
            <a:spLocks noGrp="1"/>
          </p:cNvSpPr>
          <p:nvPr>
            <p:ph type="subTitle" idx="3"/>
          </p:nvPr>
        </p:nvSpPr>
        <p:spPr>
          <a:xfrm>
            <a:off x="4589275" y="3899775"/>
            <a:ext cx="3895200" cy="39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209" name="Google Shape;209;p38" descr="Logo&#10;&#10;Description automatically generated"/>
          <p:cNvPicPr preferRelativeResize="0"/>
          <p:nvPr/>
        </p:nvPicPr>
        <p:blipFill rotWithShape="1">
          <a:blip r:embed="rId2">
            <a:alphaModFix/>
          </a:blip>
          <a:srcRect/>
          <a:stretch/>
        </p:blipFill>
        <p:spPr>
          <a:xfrm>
            <a:off x="355018" y="42780"/>
            <a:ext cx="743905" cy="748569"/>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FB56A65F-9324-CD84-D0E4-143FAFB5284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70BBED27-893D-5A4F-09F5-CF5BB1F93A7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E7FF7B1D-6B40-6E93-C53A-D76F56BB2B6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pic>
        <p:nvPicPr>
          <p:cNvPr id="212" name="Google Shape;212;p3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8BFBF317-C193-3469-CB7A-D1C5BD252851}"/>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48B12BD2-455D-CB03-31A9-7F2AC98FEC0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13ED944A-3CEF-F031-38D9-B9708E889B3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14"/>
        <p:cNvGrpSpPr/>
        <p:nvPr/>
      </p:nvGrpSpPr>
      <p:grpSpPr>
        <a:xfrm>
          <a:off x="0" y="0"/>
          <a:ext cx="0" cy="0"/>
          <a:chOff x="0" y="0"/>
          <a:chExt cx="0" cy="0"/>
        </a:xfrm>
      </p:grpSpPr>
      <p:sp>
        <p:nvSpPr>
          <p:cNvPr id="215" name="Google Shape;215;p4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6" name="Google Shape;216;p4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17" name="Google Shape;217;p4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8" name="Google Shape;218;p4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4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1" name="Google Shape;221;p4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A2563CE3-0900-C899-3A3B-156A03F122F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2FC0E0D9-2C2C-CFA0-A71D-36E9C9D3A37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C2F96B26-5707-69D0-79F7-1E1A0EF0172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23"/>
        <p:cNvGrpSpPr/>
        <p:nvPr/>
      </p:nvGrpSpPr>
      <p:grpSpPr>
        <a:xfrm>
          <a:off x="0" y="0"/>
          <a:ext cx="0" cy="0"/>
          <a:chOff x="0" y="0"/>
          <a:chExt cx="0" cy="0"/>
        </a:xfrm>
      </p:grpSpPr>
      <p:sp>
        <p:nvSpPr>
          <p:cNvPr id="224" name="Google Shape;224;p4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4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7" name="Google Shape;227;p4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B6B2D996-E877-6C42-39D1-42BA975E07CC}"/>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02F50B0C-38DE-7227-3557-0AC87523538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A6E631A1-AA42-A103-FD53-13F2826D44D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24"/>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24"/>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24"/>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24"/>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24"/>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24"/>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24"/>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24"/>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24"/>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4"/>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4"/>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4"/>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4"/>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24"/>
          <p:cNvGrpSpPr/>
          <p:nvPr/>
        </p:nvGrpSpPr>
        <p:grpSpPr>
          <a:xfrm>
            <a:off x="163735" y="4251112"/>
            <a:ext cx="811262" cy="1280739"/>
            <a:chOff x="4210925" y="3949824"/>
            <a:chExt cx="325625" cy="514601"/>
          </a:xfrm>
        </p:grpSpPr>
        <p:sp>
          <p:nvSpPr>
            <p:cNvPr id="40" name="Google Shape;40;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24"/>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4"/>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24"/>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24"/>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24"/>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2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B980A13D-57C1-01E6-09C0-430653A04244}"/>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9EC5ABE9-BAB7-4C7B-5CEC-A1C3D968A24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70ECC4D2-1B22-1612-D007-496082EE1C1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29"/>
        <p:cNvGrpSpPr/>
        <p:nvPr/>
      </p:nvGrpSpPr>
      <p:grpSpPr>
        <a:xfrm>
          <a:off x="0" y="0"/>
          <a:ext cx="0" cy="0"/>
          <a:chOff x="0" y="0"/>
          <a:chExt cx="0" cy="0"/>
        </a:xfrm>
      </p:grpSpPr>
      <p:sp>
        <p:nvSpPr>
          <p:cNvPr id="230" name="Google Shape;230;p4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1" name="Google Shape;231;p42"/>
          <p:cNvGrpSpPr/>
          <p:nvPr/>
        </p:nvGrpSpPr>
        <p:grpSpPr>
          <a:xfrm rot="10800000">
            <a:off x="7782805" y="539502"/>
            <a:ext cx="682510" cy="1078346"/>
            <a:chOff x="4210925" y="3949824"/>
            <a:chExt cx="325625" cy="514601"/>
          </a:xfrm>
        </p:grpSpPr>
        <p:sp>
          <p:nvSpPr>
            <p:cNvPr id="232" name="Google Shape;232;p4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4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4" name="Google Shape;234;p4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5" name="Google Shape;235;p4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721A5890-AA4F-A531-0F7B-EF866F71A0B3}"/>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12BEA81A-7C13-D6A8-3729-23A14134C0F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3B960C82-45F8-E2E4-B2C8-A118CD547A5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37"/>
        <p:cNvGrpSpPr/>
        <p:nvPr/>
      </p:nvGrpSpPr>
      <p:grpSpPr>
        <a:xfrm>
          <a:off x="0" y="0"/>
          <a:ext cx="0" cy="0"/>
          <a:chOff x="0" y="0"/>
          <a:chExt cx="0" cy="0"/>
        </a:xfrm>
      </p:grpSpPr>
      <p:sp>
        <p:nvSpPr>
          <p:cNvPr id="238" name="Google Shape;238;p4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4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 name="Google Shape;244;p4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04662960-77D5-4BF5-6657-1D28F744B093}"/>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D63CF861-2D85-F686-473A-29586C2B0DF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AD480742-83C7-9742-E1C4-BAAA11B6D36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1" name="Google Shape;51;p25"/>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5"/>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25"/>
          <p:cNvGrpSpPr/>
          <p:nvPr/>
        </p:nvGrpSpPr>
        <p:grpSpPr>
          <a:xfrm>
            <a:off x="8431033" y="-449325"/>
            <a:ext cx="1061212" cy="1676776"/>
            <a:chOff x="4210925" y="3949824"/>
            <a:chExt cx="325625" cy="514601"/>
          </a:xfrm>
        </p:grpSpPr>
        <p:sp>
          <p:nvSpPr>
            <p:cNvPr id="54" name="Google Shape;54;p25"/>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5"/>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25"/>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5"/>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8" name="Google Shape;58;p2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F578CA58-E6ED-2B58-8D71-357F35B4DB4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E992C2C2-5D2A-7B55-67AD-FA34B15E9E0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6D4F2DD1-EF13-57DD-DEE7-3EC2324B278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2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2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64;p26"/>
          <p:cNvGrpSpPr/>
          <p:nvPr/>
        </p:nvGrpSpPr>
        <p:grpSpPr>
          <a:xfrm>
            <a:off x="8225003" y="433123"/>
            <a:ext cx="411785" cy="650559"/>
            <a:chOff x="4210925" y="3949824"/>
            <a:chExt cx="325625" cy="514601"/>
          </a:xfrm>
        </p:grpSpPr>
        <p:sp>
          <p:nvSpPr>
            <p:cNvPr id="65" name="Google Shape;65;p2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7" name="Google Shape;67;p2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D10EE6AE-3A78-3D31-ADEE-67084A4AF77E}"/>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A2B285F7-D48F-125C-F531-9098DE4F0E3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2C067744-2B91-04EA-5197-37CDE40C00F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69"/>
        <p:cNvGrpSpPr/>
        <p:nvPr/>
      </p:nvGrpSpPr>
      <p:grpSpPr>
        <a:xfrm>
          <a:off x="0" y="0"/>
          <a:ext cx="0" cy="0"/>
          <a:chOff x="0" y="0"/>
          <a:chExt cx="0" cy="0"/>
        </a:xfrm>
      </p:grpSpPr>
      <p:sp>
        <p:nvSpPr>
          <p:cNvPr id="70" name="Google Shape;70;p27"/>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p27"/>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72" name="Google Shape;72;p27"/>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73" name="Google Shape;73;p27"/>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74" name="Google Shape;74;p27"/>
          <p:cNvGrpSpPr/>
          <p:nvPr/>
        </p:nvGrpSpPr>
        <p:grpSpPr>
          <a:xfrm flipH="1">
            <a:off x="-2177742" y="-2909309"/>
            <a:ext cx="12699962" cy="4468012"/>
            <a:chOff x="56293" y="466675"/>
            <a:chExt cx="7448658" cy="2621150"/>
          </a:xfrm>
        </p:grpSpPr>
        <p:sp>
          <p:nvSpPr>
            <p:cNvPr id="75" name="Google Shape;75;p27"/>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7"/>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27"/>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 name="Google Shape;78;p27"/>
          <p:cNvGrpSpPr/>
          <p:nvPr/>
        </p:nvGrpSpPr>
        <p:grpSpPr>
          <a:xfrm flipH="1">
            <a:off x="8393467" y="586788"/>
            <a:ext cx="789213" cy="1219105"/>
            <a:chOff x="5879525" y="2876325"/>
            <a:chExt cx="325650" cy="504075"/>
          </a:xfrm>
        </p:grpSpPr>
        <p:sp>
          <p:nvSpPr>
            <p:cNvPr id="79" name="Google Shape;79;p27"/>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7"/>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 name="Google Shape;81;p27"/>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Google Shape;82;p27"/>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27"/>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84" name="Google Shape;84;p2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2FE95AD9-45D0-0CC8-56B9-0171F5AFDEEA}"/>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45A4446B-DD87-57BD-A779-B7F75307352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1CF8F79C-F28A-D3DD-5FB1-F26A8034B60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1_1">
    <p:spTree>
      <p:nvGrpSpPr>
        <p:cNvPr id="1" name="Shape 86"/>
        <p:cNvGrpSpPr/>
        <p:nvPr/>
      </p:nvGrpSpPr>
      <p:grpSpPr>
        <a:xfrm>
          <a:off x="0" y="0"/>
          <a:ext cx="0" cy="0"/>
          <a:chOff x="0" y="0"/>
          <a:chExt cx="0" cy="0"/>
        </a:xfrm>
      </p:grpSpPr>
      <p:sp>
        <p:nvSpPr>
          <p:cNvPr id="87" name="Google Shape;87;p28"/>
          <p:cNvSpPr txBox="1">
            <a:spLocks noGrp="1"/>
          </p:cNvSpPr>
          <p:nvPr>
            <p:ph type="title"/>
          </p:nvPr>
        </p:nvSpPr>
        <p:spPr>
          <a:xfrm>
            <a:off x="713225" y="539500"/>
            <a:ext cx="7717800" cy="1175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8" name="Google Shape;88;p28"/>
          <p:cNvSpPr/>
          <p:nvPr/>
        </p:nvSpPr>
        <p:spPr>
          <a:xfrm rot="-6208464">
            <a:off x="-256506" y="4074730"/>
            <a:ext cx="1633358" cy="1333853"/>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8"/>
          <p:cNvSpPr/>
          <p:nvPr/>
        </p:nvSpPr>
        <p:spPr>
          <a:xfrm flipH="1">
            <a:off x="7903257" y="-587845"/>
            <a:ext cx="1436754" cy="1175689"/>
          </a:xfrm>
          <a:custGeom>
            <a:avLst/>
            <a:gdLst/>
            <a:ahLst/>
            <a:cxnLst/>
            <a:rect l="l" t="t" r="r" b="b"/>
            <a:pathLst>
              <a:path w="13002" h="10639" extrusionOk="0">
                <a:moveTo>
                  <a:pt x="0" y="1"/>
                </a:moveTo>
                <a:lnTo>
                  <a:pt x="0" y="10638"/>
                </a:lnTo>
                <a:lnTo>
                  <a:pt x="1300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8"/>
          <p:cNvSpPr/>
          <p:nvPr/>
        </p:nvSpPr>
        <p:spPr>
          <a:xfrm>
            <a:off x="-3124618" y="-1959184"/>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8"/>
          <p:cNvSpPr txBox="1">
            <a:spLocks noGrp="1"/>
          </p:cNvSpPr>
          <p:nvPr>
            <p:ph type="title" idx="2"/>
          </p:nvPr>
        </p:nvSpPr>
        <p:spPr>
          <a:xfrm>
            <a:off x="1551425" y="1553625"/>
            <a:ext cx="2572500" cy="60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sz="2600">
                <a:solidFill>
                  <a:srgbClr val="15A7A1"/>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92" name="Google Shape;92;p28"/>
          <p:cNvSpPr txBox="1">
            <a:spLocks noGrp="1"/>
          </p:cNvSpPr>
          <p:nvPr>
            <p:ph type="subTitle" idx="1"/>
          </p:nvPr>
        </p:nvSpPr>
        <p:spPr>
          <a:xfrm>
            <a:off x="1551425" y="2042950"/>
            <a:ext cx="2268300" cy="95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8"/>
          <p:cNvSpPr txBox="1">
            <a:spLocks noGrp="1"/>
          </p:cNvSpPr>
          <p:nvPr>
            <p:ph type="title" idx="3"/>
          </p:nvPr>
        </p:nvSpPr>
        <p:spPr>
          <a:xfrm>
            <a:off x="1551425" y="3230025"/>
            <a:ext cx="2572500" cy="60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None/>
              <a:defRPr sz="2600">
                <a:solidFill>
                  <a:srgbClr val="15A7A1"/>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94" name="Google Shape;94;p28"/>
          <p:cNvSpPr txBox="1">
            <a:spLocks noGrp="1"/>
          </p:cNvSpPr>
          <p:nvPr>
            <p:ph type="subTitle" idx="4"/>
          </p:nvPr>
        </p:nvSpPr>
        <p:spPr>
          <a:xfrm>
            <a:off x="1551425" y="3719350"/>
            <a:ext cx="2268300" cy="95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p28"/>
          <p:cNvSpPr txBox="1">
            <a:spLocks noGrp="1"/>
          </p:cNvSpPr>
          <p:nvPr>
            <p:ph type="title" idx="5"/>
          </p:nvPr>
        </p:nvSpPr>
        <p:spPr>
          <a:xfrm>
            <a:off x="5020200" y="1553625"/>
            <a:ext cx="2572500" cy="609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600"/>
              <a:buNone/>
              <a:defRPr sz="2600">
                <a:solidFill>
                  <a:srgbClr val="15A7A1"/>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96" name="Google Shape;96;p28"/>
          <p:cNvSpPr txBox="1">
            <a:spLocks noGrp="1"/>
          </p:cNvSpPr>
          <p:nvPr>
            <p:ph type="subTitle" idx="6"/>
          </p:nvPr>
        </p:nvSpPr>
        <p:spPr>
          <a:xfrm>
            <a:off x="5382675" y="2042950"/>
            <a:ext cx="2210100" cy="951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p28"/>
          <p:cNvSpPr txBox="1">
            <a:spLocks noGrp="1"/>
          </p:cNvSpPr>
          <p:nvPr>
            <p:ph type="title" idx="7"/>
          </p:nvPr>
        </p:nvSpPr>
        <p:spPr>
          <a:xfrm>
            <a:off x="5020200" y="3230025"/>
            <a:ext cx="2572500" cy="609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600"/>
              <a:buNone/>
              <a:defRPr sz="2600">
                <a:solidFill>
                  <a:srgbClr val="15A7A1"/>
                </a:solidFill>
              </a:defRPr>
            </a:lvl1pPr>
            <a:lvl2pPr lvl="1" algn="r">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r">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r">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r">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r">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r">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r">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r">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98" name="Google Shape;98;p28"/>
          <p:cNvSpPr txBox="1">
            <a:spLocks noGrp="1"/>
          </p:cNvSpPr>
          <p:nvPr>
            <p:ph type="subTitle" idx="8"/>
          </p:nvPr>
        </p:nvSpPr>
        <p:spPr>
          <a:xfrm>
            <a:off x="5382600" y="3719350"/>
            <a:ext cx="2210100" cy="951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99" name="Google Shape;99;p2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078C0747-CA0B-DB09-1825-A4A84A668806}"/>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72FDCB6B-951B-51FB-AFD6-4F8F03B40B2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7D7AFF1A-31F5-DBF8-71FA-6979776129D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p29"/>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9"/>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9"/>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9"/>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9"/>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9"/>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8" name="Google Shape;108;p29"/>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p29"/>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p2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23F64012-24C1-7056-FAE7-374E00356FE7}"/>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E95CD0D3-DD22-0BD4-F880-F084B344B0C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4FB2CE8E-5797-BAF1-30CC-A140E018D66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2"/>
        <p:cNvGrpSpPr/>
        <p:nvPr/>
      </p:nvGrpSpPr>
      <p:grpSpPr>
        <a:xfrm>
          <a:off x="0" y="0"/>
          <a:ext cx="0" cy="0"/>
          <a:chOff x="0" y="0"/>
          <a:chExt cx="0" cy="0"/>
        </a:xfrm>
      </p:grpSpPr>
      <p:sp>
        <p:nvSpPr>
          <p:cNvPr id="113" name="Google Shape;113;p30"/>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114" name="Google Shape;114;p30"/>
          <p:cNvGrpSpPr/>
          <p:nvPr/>
        </p:nvGrpSpPr>
        <p:grpSpPr>
          <a:xfrm>
            <a:off x="6609" y="4254853"/>
            <a:ext cx="554210" cy="859289"/>
            <a:chOff x="2242775" y="2016422"/>
            <a:chExt cx="325050" cy="504100"/>
          </a:xfrm>
        </p:grpSpPr>
        <p:sp>
          <p:nvSpPr>
            <p:cNvPr id="115" name="Google Shape;115;p30"/>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0"/>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 name="Google Shape;117;p30"/>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8" name="Google Shape;118;p30"/>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0"/>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3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8C681853-2C61-BBC4-4BB8-CC53623E49D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951C1637-4CCD-820D-338E-668DDD35E9F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BC547727-97DF-C1E4-CEE0-9DE4139C7B6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4" name="Google Shape;124;p31"/>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5" name="Google Shape;125;p31"/>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31"/>
          <p:cNvSpPr/>
          <p:nvPr/>
        </p:nvSpPr>
        <p:spPr>
          <a:xfrm>
            <a:off x="-902586" y="-117953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1"/>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43;p14" descr="Graphical user interface, text, application&#10;&#10;Description automatically generated">
            <a:extLst>
              <a:ext uri="{FF2B5EF4-FFF2-40B4-BE49-F238E27FC236}">
                <a16:creationId xmlns:a16="http://schemas.microsoft.com/office/drawing/2014/main" id="{E062CCFA-BBFB-F2EF-5414-8ECAD1658574}"/>
              </a:ext>
            </a:extLst>
          </p:cNvPr>
          <p:cNvPicPr preferRelativeResize="0"/>
          <p:nvPr userDrawn="1"/>
        </p:nvPicPr>
        <p:blipFill rotWithShape="1">
          <a:blip r:embed="rId2">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05A42CE2-40B2-37D7-399F-08116176CD85}"/>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A6F0912B-4C00-706F-61C3-58D241DC63A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5" name="Google Shape;110;p29" descr="Logo&#10;&#10;Description automatically generated">
            <a:extLst>
              <a:ext uri="{FF2B5EF4-FFF2-40B4-BE49-F238E27FC236}">
                <a16:creationId xmlns:a16="http://schemas.microsoft.com/office/drawing/2014/main" id="{BEEEC030-C544-37CE-3681-30D038A82E8D}"/>
              </a:ext>
            </a:extLst>
          </p:cNvPr>
          <p:cNvPicPr preferRelativeResize="0"/>
          <p:nvPr userDrawn="1"/>
        </p:nvPicPr>
        <p:blipFill rotWithShape="1">
          <a:blip r:embed="rId4">
            <a:alphaModFix/>
          </a:blip>
          <a:srcRect/>
          <a:stretch/>
        </p:blipFill>
        <p:spPr>
          <a:xfrm>
            <a:off x="72618" y="40351"/>
            <a:ext cx="846608" cy="85191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YOBjUGXN4Eardz7OtBGF_eAAy9W6RVBi1VpkgIhJlzk/copy"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
          <p:cNvSpPr txBox="1">
            <a:spLocks noGrp="1"/>
          </p:cNvSpPr>
          <p:nvPr>
            <p:ph type="ctrTitle"/>
          </p:nvPr>
        </p:nvSpPr>
        <p:spPr>
          <a:xfrm>
            <a:off x="2709750" y="954028"/>
            <a:ext cx="372450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
              <a:t>PITCH</a:t>
            </a:r>
            <a:endParaRPr/>
          </a:p>
          <a:p>
            <a:pPr marL="0" lvl="0" indent="0" algn="ctr" rtl="0">
              <a:lnSpc>
                <a:spcPct val="100000"/>
              </a:lnSpc>
              <a:spcBef>
                <a:spcPts val="0"/>
              </a:spcBef>
              <a:spcAft>
                <a:spcPts val="0"/>
              </a:spcAft>
              <a:buSzPts val="4900"/>
              <a:buNone/>
            </a:pPr>
            <a:r>
              <a:rPr lang="en"/>
              <a:t>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0"/>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Project 1</a:t>
            </a:r>
            <a:endParaRPr/>
          </a:p>
        </p:txBody>
      </p:sp>
      <p:sp>
        <p:nvSpPr>
          <p:cNvPr id="398" name="Google Shape;398;p10"/>
          <p:cNvSpPr txBox="1">
            <a:spLocks noGrp="1"/>
          </p:cNvSpPr>
          <p:nvPr>
            <p:ph type="subTitle" idx="1"/>
          </p:nvPr>
        </p:nvSpPr>
        <p:spPr>
          <a:xfrm>
            <a:off x="4360725" y="1160225"/>
            <a:ext cx="4074300" cy="276870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
              <a:t>Here you can talk about the project</a:t>
            </a:r>
            <a:endParaRPr/>
          </a:p>
          <a:p>
            <a:pPr marL="457200" lvl="0" indent="-330200" algn="l" rtl="0">
              <a:lnSpc>
                <a:spcPct val="200000"/>
              </a:lnSpc>
              <a:spcBef>
                <a:spcPts val="0"/>
              </a:spcBef>
              <a:spcAft>
                <a:spcPts val="0"/>
              </a:spcAft>
              <a:buSzPts val="1600"/>
              <a:buChar char="●"/>
            </a:pPr>
            <a:r>
              <a:rPr lang="en"/>
              <a:t>Here you can talk about the project</a:t>
            </a:r>
            <a:endParaRPr/>
          </a:p>
          <a:p>
            <a:pPr marL="457200" lvl="0" indent="-330200" algn="l" rtl="0">
              <a:lnSpc>
                <a:spcPct val="200000"/>
              </a:lnSpc>
              <a:spcBef>
                <a:spcPts val="0"/>
              </a:spcBef>
              <a:spcAft>
                <a:spcPts val="0"/>
              </a:spcAft>
              <a:buSzPts val="1600"/>
              <a:buChar char="●"/>
            </a:pPr>
            <a:r>
              <a:rPr lang="en"/>
              <a:t>Here you can talk about the project</a:t>
            </a:r>
            <a:endParaRPr/>
          </a:p>
          <a:p>
            <a:pPr marL="457200" lvl="0" indent="-330200" algn="l" rtl="0">
              <a:lnSpc>
                <a:spcPct val="200000"/>
              </a:lnSpc>
              <a:spcBef>
                <a:spcPts val="0"/>
              </a:spcBef>
              <a:spcAft>
                <a:spcPts val="0"/>
              </a:spcAft>
              <a:buSzPts val="1600"/>
              <a:buChar char="●"/>
            </a:pPr>
            <a:r>
              <a:rPr lang="en"/>
              <a:t>Here you can talk about the project</a:t>
            </a:r>
            <a:endParaRPr/>
          </a:p>
          <a:p>
            <a:pPr marL="457200" lvl="0" indent="-330200" algn="l" rtl="0">
              <a:lnSpc>
                <a:spcPct val="200000"/>
              </a:lnSpc>
              <a:spcBef>
                <a:spcPts val="0"/>
              </a:spcBef>
              <a:spcAft>
                <a:spcPts val="0"/>
              </a:spcAft>
              <a:buSzPts val="1600"/>
              <a:buChar char="●"/>
            </a:pPr>
            <a:r>
              <a:rPr lang="en"/>
              <a:t>Here you can talk about the project</a:t>
            </a:r>
            <a:endParaRPr/>
          </a:p>
          <a:p>
            <a:pPr marL="457200" lvl="0" indent="-330200" algn="l" rtl="0">
              <a:lnSpc>
                <a:spcPct val="200000"/>
              </a:lnSpc>
              <a:spcBef>
                <a:spcPts val="0"/>
              </a:spcBef>
              <a:spcAft>
                <a:spcPts val="0"/>
              </a:spcAft>
              <a:buSzPts val="1600"/>
              <a:buChar char="●"/>
            </a:pPr>
            <a:r>
              <a:rPr lang="en"/>
              <a:t>Here you can talk about the project</a:t>
            </a:r>
            <a:endParaRPr/>
          </a:p>
        </p:txBody>
      </p:sp>
      <p:sp>
        <p:nvSpPr>
          <p:cNvPr id="399" name="Google Shape;399;p10"/>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Title of project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1"/>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My work - project 2</a:t>
            </a:r>
            <a:endParaRPr/>
          </a:p>
        </p:txBody>
      </p:sp>
      <p:sp>
        <p:nvSpPr>
          <p:cNvPr id="405" name="Google Shape;405;p11"/>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Do you know what helps you make your points clear? Lists like this one:</a:t>
            </a:r>
            <a:endParaRPr/>
          </a:p>
          <a:p>
            <a:pPr marL="457200" lvl="0" indent="-330200" algn="l" rtl="0">
              <a:lnSpc>
                <a:spcPct val="100000"/>
              </a:lnSpc>
              <a:spcBef>
                <a:spcPts val="1000"/>
              </a:spcBef>
              <a:spcAft>
                <a:spcPts val="0"/>
              </a:spcAft>
              <a:buSzPts val="1600"/>
              <a:buChar char="●"/>
            </a:pPr>
            <a:r>
              <a:rPr lang="en"/>
              <a:t>They’re simple </a:t>
            </a:r>
            <a:endParaRPr/>
          </a:p>
          <a:p>
            <a:pPr marL="457200" lvl="0" indent="-330200" algn="l" rtl="0">
              <a:lnSpc>
                <a:spcPct val="100000"/>
              </a:lnSpc>
              <a:spcBef>
                <a:spcPts val="0"/>
              </a:spcBef>
              <a:spcAft>
                <a:spcPts val="0"/>
              </a:spcAft>
              <a:buSzPts val="1600"/>
              <a:buChar char="●"/>
            </a:pPr>
            <a:r>
              <a:rPr lang="en"/>
              <a:t>You can organize your ideas clearly</a:t>
            </a:r>
            <a:endParaRPr/>
          </a:p>
          <a:p>
            <a:pPr marL="457200" lvl="0" indent="-330200" algn="l" rtl="0">
              <a:lnSpc>
                <a:spcPct val="100000"/>
              </a:lnSpc>
              <a:spcBef>
                <a:spcPts val="0"/>
              </a:spcBef>
              <a:spcAft>
                <a:spcPts val="0"/>
              </a:spcAft>
              <a:buSzPts val="1600"/>
              <a:buChar char="●"/>
            </a:pPr>
            <a:r>
              <a:rPr lang="en"/>
              <a:t>You’ll never forget to buy milk!</a:t>
            </a:r>
            <a:endParaRPr/>
          </a:p>
          <a:p>
            <a:pPr marL="0" lvl="0" indent="0" algn="l" rtl="0">
              <a:lnSpc>
                <a:spcPct val="100000"/>
              </a:lnSpc>
              <a:spcBef>
                <a:spcPts val="1000"/>
              </a:spcBef>
              <a:spcAft>
                <a:spcPts val="0"/>
              </a:spcAft>
              <a:buClr>
                <a:schemeClr val="dk1"/>
              </a:buClr>
              <a:buSzPts val="1100"/>
              <a:buFont typeface="Arial"/>
              <a:buNone/>
            </a:pPr>
            <a:endParaRPr/>
          </a:p>
          <a:p>
            <a:pPr marL="0" lvl="0" indent="0" algn="l" rtl="0">
              <a:lnSpc>
                <a:spcPct val="100000"/>
              </a:lnSpc>
              <a:spcBef>
                <a:spcPts val="0"/>
              </a:spcBef>
              <a:spcAft>
                <a:spcPts val="0"/>
              </a:spcAft>
              <a:buSzPts val="1600"/>
              <a:buNone/>
            </a:pPr>
            <a:endParaRPr/>
          </a:p>
        </p:txBody>
      </p:sp>
      <p:sp>
        <p:nvSpPr>
          <p:cNvPr id="406" name="Google Shape;406;p11"/>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My work - project 2</a:t>
            </a:r>
            <a:endParaRPr/>
          </a:p>
        </p:txBody>
      </p:sp>
      <p:sp>
        <p:nvSpPr>
          <p:cNvPr id="407" name="Google Shape;407;p11"/>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Venus has a beautiful name and is the second planet from the Sun</a:t>
            </a:r>
            <a:endParaRPr sz="1400" b="0" i="0" u="none" strike="noStrike" cap="none">
              <a:solidFill>
                <a:srgbClr val="000000"/>
              </a:solidFill>
              <a:latin typeface="Arial"/>
              <a:ea typeface="Arial"/>
              <a:cs typeface="Arial"/>
              <a:sym typeface="Arial"/>
            </a:endParaRPr>
          </a:p>
        </p:txBody>
      </p:sp>
      <p:sp>
        <p:nvSpPr>
          <p:cNvPr id="408" name="Google Shape;408;p11"/>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1"/>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0" name="Google Shape;410;p11"/>
          <p:cNvPicPr preferRelativeResize="0"/>
          <p:nvPr/>
        </p:nvPicPr>
        <p:blipFill rotWithShape="1">
          <a:blip r:embed="rId3">
            <a:alphaModFix/>
          </a:blip>
          <a:srcRect l="29359" r="29359"/>
          <a:stretch/>
        </p:blipFill>
        <p:spPr>
          <a:xfrm>
            <a:off x="713100" y="576463"/>
            <a:ext cx="3160200" cy="3217200"/>
          </a:xfrm>
          <a:prstGeom prst="ellipse">
            <a:avLst/>
          </a:prstGeom>
          <a:noFill/>
          <a:ln>
            <a:noFill/>
          </a:ln>
        </p:spPr>
      </p:pic>
      <p:sp>
        <p:nvSpPr>
          <p:cNvPr id="411" name="Google Shape;411;p11"/>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43;p14" descr="Graphical user interface, text, application&#10;&#10;Description automatically generated">
            <a:extLst>
              <a:ext uri="{FF2B5EF4-FFF2-40B4-BE49-F238E27FC236}">
                <a16:creationId xmlns:a16="http://schemas.microsoft.com/office/drawing/2014/main" id="{61A58F8C-8918-57F5-A5A7-9C609A9C9098}"/>
              </a:ext>
            </a:extLst>
          </p:cNvPr>
          <p:cNvPicPr preferRelativeResize="0"/>
          <p:nvPr/>
        </p:nvPicPr>
        <p:blipFill rotWithShape="1">
          <a:blip r:embed="rId4">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3125DBCD-BF22-5F04-4596-9CA0C84727D7}"/>
              </a:ext>
            </a:extLst>
          </p:cNvPr>
          <p:cNvPicPr>
            <a:picLocks noChangeAspect="1"/>
          </p:cNvPicPr>
          <p:nvPr/>
        </p:nvPicPr>
        <p:blipFill>
          <a:blip r:embed="rId5"/>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5C331A86-E20C-19D6-D9FF-3B2618CBCB7C}"/>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
              <a:t>Project 2</a:t>
            </a:r>
            <a:endParaRPr/>
          </a:p>
        </p:txBody>
      </p:sp>
      <p:grpSp>
        <p:nvGrpSpPr>
          <p:cNvPr id="417" name="Google Shape;417;p12"/>
          <p:cNvGrpSpPr/>
          <p:nvPr/>
        </p:nvGrpSpPr>
        <p:grpSpPr>
          <a:xfrm>
            <a:off x="1007030" y="1868367"/>
            <a:ext cx="2378309" cy="2149787"/>
            <a:chOff x="1133660" y="2029217"/>
            <a:chExt cx="2378309" cy="2149787"/>
          </a:xfrm>
        </p:grpSpPr>
        <p:sp>
          <p:nvSpPr>
            <p:cNvPr id="418" name="Google Shape;418;p12"/>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2"/>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2"/>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2"/>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22" name="Google Shape;422;p12"/>
          <p:cNvCxnSpPr/>
          <p:nvPr/>
        </p:nvCxnSpPr>
        <p:spPr>
          <a:xfrm rot="10800000" flipH="1">
            <a:off x="2672400" y="2434450"/>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423" name="Google Shape;423;p12"/>
          <p:cNvCxnSpPr/>
          <p:nvPr/>
        </p:nvCxnSpPr>
        <p:spPr>
          <a:xfrm rot="10800000" flipH="1">
            <a:off x="3026920" y="2760325"/>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424" name="Google Shape;424;p12"/>
          <p:cNvCxnSpPr/>
          <p:nvPr/>
        </p:nvCxnSpPr>
        <p:spPr>
          <a:xfrm rot="10800000" flipH="1">
            <a:off x="2818695" y="3079163"/>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425" name="Google Shape;425;p12"/>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426" name="Google Shape;426;p12"/>
          <p:cNvSpPr txBox="1">
            <a:spLocks noGrp="1"/>
          </p:cNvSpPr>
          <p:nvPr>
            <p:ph type="subTitle" idx="1"/>
          </p:nvPr>
        </p:nvSpPr>
        <p:spPr>
          <a:xfrm flipH="1">
            <a:off x="4209670" y="2241700"/>
            <a:ext cx="3927300" cy="4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Mercury is probably the smallest planet</a:t>
            </a:r>
            <a:endParaRPr sz="1400" b="0" i="0" u="none" strike="noStrike" cap="none">
              <a:solidFill>
                <a:srgbClr val="000000"/>
              </a:solidFill>
              <a:latin typeface="Arial"/>
              <a:ea typeface="Arial"/>
              <a:cs typeface="Arial"/>
              <a:sym typeface="Arial"/>
            </a:endParaRPr>
          </a:p>
        </p:txBody>
      </p:sp>
      <p:sp>
        <p:nvSpPr>
          <p:cNvPr id="427" name="Google Shape;427;p12"/>
          <p:cNvSpPr txBox="1">
            <a:spLocks noGrp="1"/>
          </p:cNvSpPr>
          <p:nvPr>
            <p:ph type="subTitle" idx="2"/>
          </p:nvPr>
        </p:nvSpPr>
        <p:spPr>
          <a:xfrm flipH="1">
            <a:off x="4209620" y="2886425"/>
            <a:ext cx="3927300" cy="4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Despite being red, Mars is a cold place</a:t>
            </a:r>
            <a:endParaRPr sz="1400" b="0" i="0" u="none" strike="noStrike" cap="none">
              <a:solidFill>
                <a:srgbClr val="000000"/>
              </a:solidFill>
              <a:latin typeface="Arial"/>
              <a:ea typeface="Arial"/>
              <a:cs typeface="Arial"/>
              <a:sym typeface="Arial"/>
            </a:endParaRPr>
          </a:p>
        </p:txBody>
      </p:sp>
      <p:sp>
        <p:nvSpPr>
          <p:cNvPr id="428" name="Google Shape;428;p12"/>
          <p:cNvSpPr txBox="1">
            <a:spLocks noGrp="1"/>
          </p:cNvSpPr>
          <p:nvPr>
            <p:ph type="subTitle" idx="3"/>
          </p:nvPr>
        </p:nvSpPr>
        <p:spPr>
          <a:xfrm flipH="1">
            <a:off x="4209620" y="3208250"/>
            <a:ext cx="3927300" cy="4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It’s a gas giant and the biggest planet</a:t>
            </a:r>
            <a:endParaRPr sz="1400" b="0" i="0" u="none" strike="noStrike" cap="none">
              <a:solidFill>
                <a:srgbClr val="000000"/>
              </a:solidFill>
              <a:latin typeface="Arial"/>
              <a:ea typeface="Arial"/>
              <a:cs typeface="Arial"/>
              <a:sym typeface="Arial"/>
            </a:endParaRPr>
          </a:p>
        </p:txBody>
      </p:sp>
      <p:sp>
        <p:nvSpPr>
          <p:cNvPr id="429" name="Google Shape;429;p12"/>
          <p:cNvSpPr txBox="1">
            <a:spLocks noGrp="1"/>
          </p:cNvSpPr>
          <p:nvPr>
            <p:ph type="subTitle" idx="4"/>
          </p:nvPr>
        </p:nvSpPr>
        <p:spPr>
          <a:xfrm flipH="1">
            <a:off x="4209520" y="2566075"/>
            <a:ext cx="3927300" cy="4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Venus is a planet with a beautiful name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3"/>
          <p:cNvSpPr txBox="1">
            <a:spLocks noGrp="1"/>
          </p:cNvSpPr>
          <p:nvPr>
            <p:ph type="title"/>
          </p:nvPr>
        </p:nvSpPr>
        <p:spPr>
          <a:xfrm>
            <a:off x="713225" y="539500"/>
            <a:ext cx="7717800" cy="71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
              <a:t>My work areas</a:t>
            </a:r>
            <a:endParaRPr/>
          </a:p>
        </p:txBody>
      </p:sp>
      <p:sp>
        <p:nvSpPr>
          <p:cNvPr id="435" name="Google Shape;435;p13"/>
          <p:cNvSpPr txBox="1"/>
          <p:nvPr/>
        </p:nvSpPr>
        <p:spPr>
          <a:xfrm>
            <a:off x="719950" y="4300325"/>
            <a:ext cx="4282200" cy="299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accent6"/>
                </a:solidFill>
                <a:latin typeface="Open Sans"/>
                <a:ea typeface="Open Sans"/>
                <a:cs typeface="Open Sans"/>
                <a:sym typeface="Open Sans"/>
              </a:rPr>
              <a:t>To modify this graph, click on it, follow the link, change the data and paste the new graph here, replacing this one</a:t>
            </a:r>
            <a:endParaRPr sz="1100" b="0" i="0" u="none" strike="noStrike" cap="none">
              <a:solidFill>
                <a:schemeClr val="accent6"/>
              </a:solidFill>
              <a:latin typeface="Open Sans"/>
              <a:ea typeface="Open Sans"/>
              <a:cs typeface="Open Sans"/>
              <a:sym typeface="Open Sans"/>
            </a:endParaRPr>
          </a:p>
        </p:txBody>
      </p:sp>
      <p:sp>
        <p:nvSpPr>
          <p:cNvPr id="436" name="Google Shape;436;p13"/>
          <p:cNvSpPr txBox="1"/>
          <p:nvPr/>
        </p:nvSpPr>
        <p:spPr>
          <a:xfrm>
            <a:off x="5550679" y="3343550"/>
            <a:ext cx="2604300" cy="792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 sz="1600" b="0" i="0" u="none" strike="noStrike" cap="none">
                <a:solidFill>
                  <a:schemeClr val="accent6"/>
                </a:solidFill>
                <a:latin typeface="Nunito"/>
                <a:ea typeface="Nunito"/>
                <a:cs typeface="Nunito"/>
                <a:sym typeface="Nunito"/>
              </a:rPr>
              <a:t>Neptune is the farthest planet from the Sun </a:t>
            </a:r>
            <a:endParaRPr sz="1600" b="0" i="0" u="none" strike="noStrike" cap="none">
              <a:solidFill>
                <a:schemeClr val="accent6"/>
              </a:solidFill>
              <a:latin typeface="Nunito"/>
              <a:ea typeface="Nunito"/>
              <a:cs typeface="Nunito"/>
              <a:sym typeface="Nunito"/>
            </a:endParaRPr>
          </a:p>
        </p:txBody>
      </p:sp>
      <p:sp>
        <p:nvSpPr>
          <p:cNvPr id="437" name="Google Shape;437;p13"/>
          <p:cNvSpPr txBox="1"/>
          <p:nvPr/>
        </p:nvSpPr>
        <p:spPr>
          <a:xfrm>
            <a:off x="5550679" y="2423938"/>
            <a:ext cx="2604300" cy="792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 sz="1600" b="0" i="0" u="none" strike="noStrike" cap="none">
                <a:solidFill>
                  <a:schemeClr val="accent6"/>
                </a:solidFill>
                <a:latin typeface="Nunito"/>
                <a:ea typeface="Nunito"/>
                <a:cs typeface="Nunito"/>
                <a:sym typeface="Nunito"/>
              </a:rPr>
              <a:t>Venus is the second planet from the Sun</a:t>
            </a:r>
            <a:endParaRPr sz="1600" b="0" i="0" u="none" strike="noStrike" cap="none">
              <a:solidFill>
                <a:schemeClr val="accent6"/>
              </a:solidFill>
              <a:latin typeface="Nunito"/>
              <a:ea typeface="Nunito"/>
              <a:cs typeface="Nunito"/>
              <a:sym typeface="Nunito"/>
            </a:endParaRPr>
          </a:p>
        </p:txBody>
      </p:sp>
      <p:sp>
        <p:nvSpPr>
          <p:cNvPr id="438" name="Google Shape;438;p13"/>
          <p:cNvSpPr txBox="1"/>
          <p:nvPr/>
        </p:nvSpPr>
        <p:spPr>
          <a:xfrm>
            <a:off x="5550679" y="1504350"/>
            <a:ext cx="2604300" cy="792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 sz="1600" b="0" i="0" u="none" strike="noStrike" cap="none">
                <a:solidFill>
                  <a:schemeClr val="accent6"/>
                </a:solidFill>
                <a:latin typeface="Nunito"/>
                <a:ea typeface="Nunito"/>
                <a:cs typeface="Nunito"/>
                <a:sym typeface="Nunito"/>
              </a:rPr>
              <a:t>Despite being red, Mars is actually a cold place</a:t>
            </a:r>
            <a:endParaRPr sz="1600" b="0" i="0" u="none" strike="noStrike" cap="none">
              <a:solidFill>
                <a:schemeClr val="accent6"/>
              </a:solidFill>
              <a:latin typeface="Nunito"/>
              <a:ea typeface="Nunito"/>
              <a:cs typeface="Nunito"/>
              <a:sym typeface="Nunito"/>
            </a:endParaRPr>
          </a:p>
        </p:txBody>
      </p:sp>
      <p:sp>
        <p:nvSpPr>
          <p:cNvPr id="439" name="Google Shape;439;p13"/>
          <p:cNvSpPr/>
          <p:nvPr/>
        </p:nvSpPr>
        <p:spPr>
          <a:xfrm>
            <a:off x="8217929" y="1829775"/>
            <a:ext cx="209700" cy="2097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3"/>
          <p:cNvSpPr/>
          <p:nvPr/>
        </p:nvSpPr>
        <p:spPr>
          <a:xfrm>
            <a:off x="8217929" y="3670575"/>
            <a:ext cx="209700" cy="209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3"/>
          <p:cNvSpPr/>
          <p:nvPr/>
        </p:nvSpPr>
        <p:spPr>
          <a:xfrm>
            <a:off x="8217929" y="2750181"/>
            <a:ext cx="209700" cy="20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2" name="Google Shape;442;p13" title="Gráfico">
            <a:hlinkClick r:id="rId3"/>
          </p:cNvPr>
          <p:cNvPicPr preferRelativeResize="0"/>
          <p:nvPr/>
        </p:nvPicPr>
        <p:blipFill rotWithShape="1">
          <a:blip r:embed="rId4">
            <a:alphaModFix/>
          </a:blip>
          <a:srcRect/>
          <a:stretch/>
        </p:blipFill>
        <p:spPr>
          <a:xfrm>
            <a:off x="329113" y="1233750"/>
            <a:ext cx="4638600" cy="2868199"/>
          </a:xfrm>
          <a:prstGeom prst="rect">
            <a:avLst/>
          </a:prstGeom>
          <a:noFill/>
          <a:ln>
            <a:noFill/>
          </a:ln>
        </p:spPr>
      </p:pic>
      <p:sp>
        <p:nvSpPr>
          <p:cNvPr id="443" name="Google Shape;443;p13"/>
          <p:cNvSpPr txBox="1"/>
          <p:nvPr/>
        </p:nvSpPr>
        <p:spPr>
          <a:xfrm>
            <a:off x="3959713" y="1459475"/>
            <a:ext cx="1008000" cy="47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accent6"/>
                </a:solidFill>
                <a:latin typeface="Bebas Neue"/>
                <a:ea typeface="Bebas Neue"/>
                <a:cs typeface="Bebas Neue"/>
                <a:sym typeface="Bebas Neue"/>
              </a:rPr>
              <a:t>20%</a:t>
            </a:r>
            <a:endParaRPr sz="2600" b="1" i="0" u="none" strike="noStrike" cap="none">
              <a:solidFill>
                <a:schemeClr val="accent6"/>
              </a:solidFill>
              <a:latin typeface="Bebas Neue"/>
              <a:ea typeface="Bebas Neue"/>
              <a:cs typeface="Bebas Neue"/>
              <a:sym typeface="Bebas Neue"/>
            </a:endParaRPr>
          </a:p>
        </p:txBody>
      </p:sp>
      <p:sp>
        <p:nvSpPr>
          <p:cNvPr id="444" name="Google Shape;444;p13"/>
          <p:cNvSpPr txBox="1"/>
          <p:nvPr/>
        </p:nvSpPr>
        <p:spPr>
          <a:xfrm>
            <a:off x="3959713" y="1938550"/>
            <a:ext cx="1008000" cy="30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600" b="0" i="0" u="none" strike="noStrike" cap="none">
                <a:solidFill>
                  <a:schemeClr val="accent6"/>
                </a:solidFill>
                <a:latin typeface="Nunito"/>
                <a:ea typeface="Nunito"/>
                <a:cs typeface="Nunito"/>
                <a:sym typeface="Nunito"/>
              </a:rPr>
              <a:t>Area 1</a:t>
            </a:r>
            <a:endParaRPr sz="1500" b="0" i="0" u="none" strike="noStrike" cap="none">
              <a:solidFill>
                <a:schemeClr val="dk1"/>
              </a:solidFill>
              <a:latin typeface="Cabin"/>
              <a:ea typeface="Cabin"/>
              <a:cs typeface="Cabin"/>
              <a:sym typeface="Cabin"/>
            </a:endParaRPr>
          </a:p>
        </p:txBody>
      </p:sp>
      <p:sp>
        <p:nvSpPr>
          <p:cNvPr id="445" name="Google Shape;445;p13"/>
          <p:cNvSpPr txBox="1"/>
          <p:nvPr/>
        </p:nvSpPr>
        <p:spPr>
          <a:xfrm>
            <a:off x="840263" y="1459475"/>
            <a:ext cx="1008000" cy="47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accent6"/>
                </a:solidFill>
                <a:latin typeface="Bebas Neue"/>
                <a:ea typeface="Bebas Neue"/>
                <a:cs typeface="Bebas Neue"/>
                <a:sym typeface="Bebas Neue"/>
              </a:rPr>
              <a:t>30%</a:t>
            </a:r>
            <a:endParaRPr sz="2600" b="1" i="0" u="none" strike="noStrike" cap="none">
              <a:solidFill>
                <a:schemeClr val="accent6"/>
              </a:solidFill>
              <a:latin typeface="Bebas Neue"/>
              <a:ea typeface="Bebas Neue"/>
              <a:cs typeface="Bebas Neue"/>
              <a:sym typeface="Bebas Neue"/>
            </a:endParaRPr>
          </a:p>
        </p:txBody>
      </p:sp>
      <p:sp>
        <p:nvSpPr>
          <p:cNvPr id="446" name="Google Shape;446;p13"/>
          <p:cNvSpPr txBox="1"/>
          <p:nvPr/>
        </p:nvSpPr>
        <p:spPr>
          <a:xfrm>
            <a:off x="840263" y="1938550"/>
            <a:ext cx="1008000" cy="30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accent6"/>
                </a:solidFill>
                <a:latin typeface="Nunito"/>
                <a:ea typeface="Nunito"/>
                <a:cs typeface="Nunito"/>
                <a:sym typeface="Nunito"/>
              </a:rPr>
              <a:t>Area 2</a:t>
            </a:r>
            <a:endParaRPr sz="1500" b="0" i="0" u="none" strike="noStrike" cap="none">
              <a:solidFill>
                <a:schemeClr val="dk1"/>
              </a:solidFill>
              <a:latin typeface="Cabin"/>
              <a:ea typeface="Cabin"/>
              <a:cs typeface="Cabin"/>
              <a:sym typeface="Cabin"/>
            </a:endParaRPr>
          </a:p>
        </p:txBody>
      </p:sp>
      <p:sp>
        <p:nvSpPr>
          <p:cNvPr id="447" name="Google Shape;447;p13"/>
          <p:cNvSpPr txBox="1"/>
          <p:nvPr/>
        </p:nvSpPr>
        <p:spPr>
          <a:xfrm>
            <a:off x="3959713" y="2907275"/>
            <a:ext cx="1008000" cy="47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accent6"/>
                </a:solidFill>
                <a:latin typeface="Bebas Neue"/>
                <a:ea typeface="Bebas Neue"/>
                <a:cs typeface="Bebas Neue"/>
                <a:sym typeface="Bebas Neue"/>
              </a:rPr>
              <a:t>50%</a:t>
            </a:r>
            <a:endParaRPr sz="2600" b="1" i="0" u="none" strike="noStrike" cap="none">
              <a:solidFill>
                <a:schemeClr val="accent6"/>
              </a:solidFill>
              <a:latin typeface="Bebas Neue"/>
              <a:ea typeface="Bebas Neue"/>
              <a:cs typeface="Bebas Neue"/>
              <a:sym typeface="Bebas Neue"/>
            </a:endParaRPr>
          </a:p>
        </p:txBody>
      </p:sp>
      <p:sp>
        <p:nvSpPr>
          <p:cNvPr id="448" name="Google Shape;448;p13"/>
          <p:cNvSpPr txBox="1"/>
          <p:nvPr/>
        </p:nvSpPr>
        <p:spPr>
          <a:xfrm>
            <a:off x="3959713" y="3386350"/>
            <a:ext cx="1008000" cy="30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accent6"/>
                </a:solidFill>
                <a:latin typeface="Nunito"/>
                <a:ea typeface="Nunito"/>
                <a:cs typeface="Nunito"/>
                <a:sym typeface="Nunito"/>
              </a:rPr>
              <a:t>Area 4</a:t>
            </a:r>
            <a:endParaRPr sz="1500" b="0" i="0" u="none" strike="noStrike" cap="none">
              <a:solidFill>
                <a:schemeClr val="dk1"/>
              </a:solidFill>
              <a:latin typeface="Cabin"/>
              <a:ea typeface="Cabin"/>
              <a:cs typeface="Cabin"/>
              <a:sym typeface="Cabin"/>
            </a:endParaRPr>
          </a:p>
        </p:txBody>
      </p:sp>
      <p:cxnSp>
        <p:nvCxnSpPr>
          <p:cNvPr id="449" name="Google Shape;449;p13"/>
          <p:cNvCxnSpPr>
            <a:stCxn id="446" idx="2"/>
          </p:cNvCxnSpPr>
          <p:nvPr/>
        </p:nvCxnSpPr>
        <p:spPr>
          <a:xfrm rot="-5400000" flipH="1">
            <a:off x="1394813" y="2193400"/>
            <a:ext cx="423900" cy="525000"/>
          </a:xfrm>
          <a:prstGeom prst="bentConnector2">
            <a:avLst/>
          </a:prstGeom>
          <a:noFill/>
          <a:ln w="9525" cap="flat" cmpd="sng">
            <a:solidFill>
              <a:schemeClr val="accent6"/>
            </a:solidFill>
            <a:prstDash val="solid"/>
            <a:round/>
            <a:headEnd type="none" w="sm" len="sm"/>
            <a:tailEnd type="none" w="sm" len="sm"/>
          </a:ln>
        </p:spPr>
      </p:cxnSp>
      <p:cxnSp>
        <p:nvCxnSpPr>
          <p:cNvPr id="450" name="Google Shape;450;p13"/>
          <p:cNvCxnSpPr>
            <a:stCxn id="444" idx="2"/>
          </p:cNvCxnSpPr>
          <p:nvPr/>
        </p:nvCxnSpPr>
        <p:spPr>
          <a:xfrm rot="5400000">
            <a:off x="4147513" y="2075950"/>
            <a:ext cx="148200" cy="484200"/>
          </a:xfrm>
          <a:prstGeom prst="bentConnector2">
            <a:avLst/>
          </a:prstGeom>
          <a:noFill/>
          <a:ln w="9525" cap="flat" cmpd="sng">
            <a:solidFill>
              <a:schemeClr val="accent6"/>
            </a:solidFill>
            <a:prstDash val="solid"/>
            <a:round/>
            <a:headEnd type="none" w="sm" len="sm"/>
            <a:tailEnd type="none" w="sm" len="sm"/>
          </a:ln>
        </p:spPr>
      </p:cxnSp>
      <p:cxnSp>
        <p:nvCxnSpPr>
          <p:cNvPr id="451" name="Google Shape;451;p13"/>
          <p:cNvCxnSpPr/>
          <p:nvPr/>
        </p:nvCxnSpPr>
        <p:spPr>
          <a:xfrm rot="10800000">
            <a:off x="3979513" y="2853550"/>
            <a:ext cx="484200" cy="148200"/>
          </a:xfrm>
          <a:prstGeom prst="bentConnector2">
            <a:avLst/>
          </a:prstGeom>
          <a:noFill/>
          <a:ln w="9525" cap="flat" cmpd="sng">
            <a:solidFill>
              <a:schemeClr val="accent6"/>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4"/>
          <p:cNvSpPr/>
          <p:nvPr/>
        </p:nvSpPr>
        <p:spPr>
          <a:xfrm>
            <a:off x="2097050" y="1453713"/>
            <a:ext cx="6327000" cy="328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4"/>
          <p:cNvSpPr txBox="1">
            <a:spLocks noGrp="1"/>
          </p:cNvSpPr>
          <p:nvPr>
            <p:ph type="title"/>
          </p:nvPr>
        </p:nvSpPr>
        <p:spPr>
          <a:xfrm>
            <a:off x="713225" y="539500"/>
            <a:ext cx="7717800" cy="67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
              <a:t>My calendar</a:t>
            </a:r>
            <a:endParaRPr/>
          </a:p>
        </p:txBody>
      </p:sp>
      <p:sp>
        <p:nvSpPr>
          <p:cNvPr id="458" name="Google Shape;458;p14"/>
          <p:cNvSpPr txBox="1"/>
          <p:nvPr/>
        </p:nvSpPr>
        <p:spPr>
          <a:xfrm>
            <a:off x="2096975" y="1393550"/>
            <a:ext cx="940500" cy="401100"/>
          </a:xfrm>
          <a:prstGeom prst="rect">
            <a:avLst/>
          </a:prstGeom>
          <a:noFill/>
          <a:ln>
            <a:noFill/>
          </a:ln>
        </p:spPr>
        <p:txBody>
          <a:bodyPr spcFirstLastPara="1" wrap="square" lIns="91425" tIns="45700" rIns="91425" bIns="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0" i="0" u="none" strike="noStrike" cap="none">
                <a:solidFill>
                  <a:srgbClr val="FFFFFF"/>
                </a:solidFill>
                <a:latin typeface="Bebas Neue"/>
                <a:ea typeface="Bebas Neue"/>
                <a:cs typeface="Bebas Neue"/>
                <a:sym typeface="Bebas Neue"/>
              </a:rPr>
              <a:t>PHASE 1</a:t>
            </a:r>
            <a:endParaRPr sz="2100" b="0" i="0" u="none" strike="noStrike" cap="none">
              <a:solidFill>
                <a:srgbClr val="FFFFFF"/>
              </a:solidFill>
              <a:latin typeface="Bebas Neue"/>
              <a:ea typeface="Bebas Neue"/>
              <a:cs typeface="Bebas Neue"/>
              <a:sym typeface="Bebas Neue"/>
            </a:endParaRPr>
          </a:p>
        </p:txBody>
      </p:sp>
      <p:sp>
        <p:nvSpPr>
          <p:cNvPr id="459" name="Google Shape;459;p14"/>
          <p:cNvSpPr txBox="1"/>
          <p:nvPr/>
        </p:nvSpPr>
        <p:spPr>
          <a:xfrm>
            <a:off x="3174363" y="1393550"/>
            <a:ext cx="940500" cy="401100"/>
          </a:xfrm>
          <a:prstGeom prst="rect">
            <a:avLst/>
          </a:prstGeom>
          <a:noFill/>
          <a:ln>
            <a:noFill/>
          </a:ln>
        </p:spPr>
        <p:txBody>
          <a:bodyPr spcFirstLastPara="1" wrap="square" lIns="91425" tIns="45700" rIns="91425" bIns="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0" i="0" u="none" strike="noStrike" cap="none">
                <a:solidFill>
                  <a:srgbClr val="FFFFFF"/>
                </a:solidFill>
                <a:latin typeface="Bebas Neue"/>
                <a:ea typeface="Bebas Neue"/>
                <a:cs typeface="Bebas Neue"/>
                <a:sym typeface="Bebas Neue"/>
              </a:rPr>
              <a:t>Task 1</a:t>
            </a:r>
            <a:endParaRPr sz="1900" b="0" i="0" u="none" strike="noStrike" cap="none">
              <a:solidFill>
                <a:srgbClr val="FFFFFF"/>
              </a:solidFill>
              <a:latin typeface="Oswald"/>
              <a:ea typeface="Oswald"/>
              <a:cs typeface="Oswald"/>
              <a:sym typeface="Oswald"/>
            </a:endParaRPr>
          </a:p>
        </p:txBody>
      </p:sp>
      <p:sp>
        <p:nvSpPr>
          <p:cNvPr id="460" name="Google Shape;460;p14"/>
          <p:cNvSpPr txBox="1"/>
          <p:nvPr/>
        </p:nvSpPr>
        <p:spPr>
          <a:xfrm>
            <a:off x="4251637" y="1393550"/>
            <a:ext cx="940500" cy="401100"/>
          </a:xfrm>
          <a:prstGeom prst="rect">
            <a:avLst/>
          </a:prstGeom>
          <a:noFill/>
          <a:ln>
            <a:noFill/>
          </a:ln>
        </p:spPr>
        <p:txBody>
          <a:bodyPr spcFirstLastPara="1" wrap="square" lIns="91425" tIns="45700" rIns="91425" bIns="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0" i="0" u="none" strike="noStrike" cap="none">
                <a:solidFill>
                  <a:srgbClr val="FFFFFF"/>
                </a:solidFill>
                <a:latin typeface="Bebas Neue"/>
                <a:ea typeface="Bebas Neue"/>
                <a:cs typeface="Bebas Neue"/>
                <a:sym typeface="Bebas Neue"/>
              </a:rPr>
              <a:t>Task 2</a:t>
            </a:r>
            <a:endParaRPr sz="1900" b="0" i="0" u="none" strike="noStrike" cap="none">
              <a:solidFill>
                <a:srgbClr val="FFFFFF"/>
              </a:solidFill>
              <a:latin typeface="Oswald"/>
              <a:ea typeface="Oswald"/>
              <a:cs typeface="Oswald"/>
              <a:sym typeface="Oswald"/>
            </a:endParaRPr>
          </a:p>
        </p:txBody>
      </p:sp>
      <p:sp>
        <p:nvSpPr>
          <p:cNvPr id="461" name="Google Shape;461;p14"/>
          <p:cNvSpPr txBox="1"/>
          <p:nvPr/>
        </p:nvSpPr>
        <p:spPr>
          <a:xfrm>
            <a:off x="5328926" y="1393550"/>
            <a:ext cx="940500" cy="401100"/>
          </a:xfrm>
          <a:prstGeom prst="rect">
            <a:avLst/>
          </a:prstGeom>
          <a:noFill/>
          <a:ln>
            <a:noFill/>
          </a:ln>
        </p:spPr>
        <p:txBody>
          <a:bodyPr spcFirstLastPara="1" wrap="square" lIns="91425" tIns="45700" rIns="91425" bIns="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0" i="0" u="none" strike="noStrike" cap="none">
                <a:solidFill>
                  <a:srgbClr val="FFFFFF"/>
                </a:solidFill>
                <a:latin typeface="Bebas Neue"/>
                <a:ea typeface="Bebas Neue"/>
                <a:cs typeface="Bebas Neue"/>
                <a:sym typeface="Bebas Neue"/>
              </a:rPr>
              <a:t>PHASE 2</a:t>
            </a:r>
            <a:endParaRPr sz="1600" b="0" i="0" u="none" strike="noStrike" cap="none">
              <a:solidFill>
                <a:srgbClr val="FFFFFF"/>
              </a:solidFill>
              <a:latin typeface="Oswald"/>
              <a:ea typeface="Oswald"/>
              <a:cs typeface="Oswald"/>
              <a:sym typeface="Oswald"/>
            </a:endParaRPr>
          </a:p>
        </p:txBody>
      </p:sp>
      <p:sp>
        <p:nvSpPr>
          <p:cNvPr id="462" name="Google Shape;462;p14"/>
          <p:cNvSpPr txBox="1"/>
          <p:nvPr/>
        </p:nvSpPr>
        <p:spPr>
          <a:xfrm>
            <a:off x="720000" y="1910875"/>
            <a:ext cx="1021200" cy="224700"/>
          </a:xfrm>
          <a:prstGeom prst="rect">
            <a:avLst/>
          </a:prstGeom>
          <a:solidFill>
            <a:srgbClr val="15A7A1"/>
          </a:solidFill>
          <a:ln>
            <a:noFill/>
          </a:ln>
        </p:spPr>
        <p:txBody>
          <a:bodyPr spcFirstLastPara="1" wrap="square" lIns="91425" tIns="0" rIns="182875" bIns="27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Nunito"/>
                <a:ea typeface="Nunito"/>
                <a:cs typeface="Nunito"/>
                <a:sym typeface="Nunito"/>
              </a:rPr>
              <a:t>Jun</a:t>
            </a:r>
            <a:endParaRPr sz="1600" b="0" i="0" u="none" strike="noStrike" cap="none">
              <a:solidFill>
                <a:srgbClr val="FFFFFF"/>
              </a:solidFill>
              <a:latin typeface="Nunito"/>
              <a:ea typeface="Nunito"/>
              <a:cs typeface="Nunito"/>
              <a:sym typeface="Nunito"/>
            </a:endParaRPr>
          </a:p>
        </p:txBody>
      </p:sp>
      <p:sp>
        <p:nvSpPr>
          <p:cNvPr id="463" name="Google Shape;463;p14"/>
          <p:cNvSpPr txBox="1"/>
          <p:nvPr/>
        </p:nvSpPr>
        <p:spPr>
          <a:xfrm>
            <a:off x="720000" y="2404300"/>
            <a:ext cx="1021200" cy="224700"/>
          </a:xfrm>
          <a:prstGeom prst="rect">
            <a:avLst/>
          </a:prstGeom>
          <a:solidFill>
            <a:srgbClr val="15A7A1"/>
          </a:solidFill>
          <a:ln>
            <a:noFill/>
          </a:ln>
        </p:spPr>
        <p:txBody>
          <a:bodyPr spcFirstLastPara="1" wrap="square" lIns="91425" tIns="0" rIns="182875" bIns="27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chemeClr val="lt1"/>
                </a:solidFill>
                <a:latin typeface="Nunito"/>
                <a:ea typeface="Nunito"/>
                <a:cs typeface="Nunito"/>
                <a:sym typeface="Nunito"/>
              </a:rPr>
              <a:t>Jul</a:t>
            </a:r>
            <a:endParaRPr sz="1600" b="0" i="0" u="none" strike="noStrike" cap="none">
              <a:solidFill>
                <a:srgbClr val="FFFFFF"/>
              </a:solidFill>
              <a:latin typeface="Didact Gothic"/>
              <a:ea typeface="Didact Gothic"/>
              <a:cs typeface="Didact Gothic"/>
              <a:sym typeface="Didact Gothic"/>
            </a:endParaRPr>
          </a:p>
        </p:txBody>
      </p:sp>
      <p:sp>
        <p:nvSpPr>
          <p:cNvPr id="464" name="Google Shape;464;p14"/>
          <p:cNvSpPr txBox="1"/>
          <p:nvPr/>
        </p:nvSpPr>
        <p:spPr>
          <a:xfrm>
            <a:off x="720000" y="2898663"/>
            <a:ext cx="1021200" cy="224700"/>
          </a:xfrm>
          <a:prstGeom prst="rect">
            <a:avLst/>
          </a:prstGeom>
          <a:solidFill>
            <a:srgbClr val="15A7A1"/>
          </a:solidFill>
          <a:ln>
            <a:noFill/>
          </a:ln>
        </p:spPr>
        <p:txBody>
          <a:bodyPr spcFirstLastPara="1" wrap="square" lIns="91425" tIns="0" rIns="182875" bIns="27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Nunito"/>
                <a:ea typeface="Nunito"/>
                <a:cs typeface="Nunito"/>
                <a:sym typeface="Nunito"/>
              </a:rPr>
              <a:t>Aug</a:t>
            </a:r>
            <a:endParaRPr sz="1600" b="0" i="0" u="none" strike="noStrike" cap="none">
              <a:solidFill>
                <a:srgbClr val="FFFFFF"/>
              </a:solidFill>
              <a:latin typeface="Nunito"/>
              <a:ea typeface="Nunito"/>
              <a:cs typeface="Nunito"/>
              <a:sym typeface="Nunito"/>
            </a:endParaRPr>
          </a:p>
        </p:txBody>
      </p:sp>
      <p:sp>
        <p:nvSpPr>
          <p:cNvPr id="465" name="Google Shape;465;p14"/>
          <p:cNvSpPr txBox="1"/>
          <p:nvPr/>
        </p:nvSpPr>
        <p:spPr>
          <a:xfrm>
            <a:off x="720000" y="3392038"/>
            <a:ext cx="1021200" cy="224700"/>
          </a:xfrm>
          <a:prstGeom prst="rect">
            <a:avLst/>
          </a:prstGeom>
          <a:solidFill>
            <a:srgbClr val="15A7A1"/>
          </a:solidFill>
          <a:ln>
            <a:noFill/>
          </a:ln>
        </p:spPr>
        <p:txBody>
          <a:bodyPr spcFirstLastPara="1" wrap="square" lIns="91425" tIns="0" rIns="182875" bIns="27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Nunito"/>
                <a:ea typeface="Nunito"/>
                <a:cs typeface="Nunito"/>
                <a:sym typeface="Nunito"/>
              </a:rPr>
              <a:t>Sept</a:t>
            </a:r>
            <a:endParaRPr sz="1600" b="0" i="0" u="none" strike="noStrike" cap="none">
              <a:solidFill>
                <a:srgbClr val="FFFFFF"/>
              </a:solidFill>
              <a:latin typeface="Didact Gothic"/>
              <a:ea typeface="Didact Gothic"/>
              <a:cs typeface="Didact Gothic"/>
              <a:sym typeface="Didact Gothic"/>
            </a:endParaRPr>
          </a:p>
        </p:txBody>
      </p:sp>
      <p:cxnSp>
        <p:nvCxnSpPr>
          <p:cNvPr id="466" name="Google Shape;466;p14"/>
          <p:cNvCxnSpPr/>
          <p:nvPr/>
        </p:nvCxnSpPr>
        <p:spPr>
          <a:xfrm>
            <a:off x="1741200" y="2023275"/>
            <a:ext cx="6682800" cy="0"/>
          </a:xfrm>
          <a:prstGeom prst="straightConnector1">
            <a:avLst/>
          </a:prstGeom>
          <a:noFill/>
          <a:ln w="19050" cap="flat" cmpd="sng">
            <a:solidFill>
              <a:schemeClr val="accent2"/>
            </a:solidFill>
            <a:prstDash val="solid"/>
            <a:round/>
            <a:headEnd type="none" w="sm" len="sm"/>
            <a:tailEnd type="none" w="sm" len="sm"/>
          </a:ln>
        </p:spPr>
      </p:cxnSp>
      <p:cxnSp>
        <p:nvCxnSpPr>
          <p:cNvPr id="467" name="Google Shape;467;p14"/>
          <p:cNvCxnSpPr/>
          <p:nvPr/>
        </p:nvCxnSpPr>
        <p:spPr>
          <a:xfrm>
            <a:off x="1741200" y="2516650"/>
            <a:ext cx="6682800" cy="0"/>
          </a:xfrm>
          <a:prstGeom prst="straightConnector1">
            <a:avLst/>
          </a:prstGeom>
          <a:noFill/>
          <a:ln w="19050" cap="flat" cmpd="sng">
            <a:solidFill>
              <a:schemeClr val="accent2"/>
            </a:solidFill>
            <a:prstDash val="solid"/>
            <a:round/>
            <a:headEnd type="none" w="sm" len="sm"/>
            <a:tailEnd type="none" w="sm" len="sm"/>
          </a:ln>
        </p:spPr>
      </p:cxnSp>
      <p:cxnSp>
        <p:nvCxnSpPr>
          <p:cNvPr id="468" name="Google Shape;468;p14"/>
          <p:cNvCxnSpPr/>
          <p:nvPr/>
        </p:nvCxnSpPr>
        <p:spPr>
          <a:xfrm>
            <a:off x="1741200" y="3011013"/>
            <a:ext cx="6682800" cy="0"/>
          </a:xfrm>
          <a:prstGeom prst="straightConnector1">
            <a:avLst/>
          </a:prstGeom>
          <a:noFill/>
          <a:ln w="19050" cap="flat" cmpd="sng">
            <a:solidFill>
              <a:schemeClr val="accent2"/>
            </a:solidFill>
            <a:prstDash val="solid"/>
            <a:round/>
            <a:headEnd type="none" w="sm" len="sm"/>
            <a:tailEnd type="none" w="sm" len="sm"/>
          </a:ln>
        </p:spPr>
      </p:cxnSp>
      <p:cxnSp>
        <p:nvCxnSpPr>
          <p:cNvPr id="469" name="Google Shape;469;p14"/>
          <p:cNvCxnSpPr/>
          <p:nvPr/>
        </p:nvCxnSpPr>
        <p:spPr>
          <a:xfrm>
            <a:off x="1741200" y="3504388"/>
            <a:ext cx="6682800" cy="0"/>
          </a:xfrm>
          <a:prstGeom prst="straightConnector1">
            <a:avLst/>
          </a:prstGeom>
          <a:noFill/>
          <a:ln w="19050" cap="flat" cmpd="sng">
            <a:solidFill>
              <a:schemeClr val="accent2"/>
            </a:solidFill>
            <a:prstDash val="solid"/>
            <a:round/>
            <a:headEnd type="none" w="sm" len="sm"/>
            <a:tailEnd type="none" w="sm" len="sm"/>
          </a:ln>
        </p:spPr>
      </p:cxnSp>
      <p:sp>
        <p:nvSpPr>
          <p:cNvPr id="470" name="Google Shape;470;p14"/>
          <p:cNvSpPr txBox="1"/>
          <p:nvPr/>
        </p:nvSpPr>
        <p:spPr>
          <a:xfrm>
            <a:off x="6406200" y="1393550"/>
            <a:ext cx="940500" cy="401100"/>
          </a:xfrm>
          <a:prstGeom prst="rect">
            <a:avLst/>
          </a:prstGeom>
          <a:noFill/>
          <a:ln>
            <a:noFill/>
          </a:ln>
        </p:spPr>
        <p:txBody>
          <a:bodyPr spcFirstLastPara="1" wrap="square" lIns="91425" tIns="45700" rIns="91425" bIns="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0" i="0" u="none" strike="noStrike" cap="none">
                <a:solidFill>
                  <a:srgbClr val="FFFFFF"/>
                </a:solidFill>
                <a:latin typeface="Bebas Neue"/>
                <a:ea typeface="Bebas Neue"/>
                <a:cs typeface="Bebas Neue"/>
                <a:sym typeface="Bebas Neue"/>
              </a:rPr>
              <a:t>Task 1</a:t>
            </a:r>
            <a:endParaRPr sz="1900" b="0" i="0" u="none" strike="noStrike" cap="none">
              <a:solidFill>
                <a:schemeClr val="accent4"/>
              </a:solidFill>
              <a:latin typeface="Bebas Neue"/>
              <a:ea typeface="Bebas Neue"/>
              <a:cs typeface="Bebas Neue"/>
              <a:sym typeface="Bebas Neue"/>
            </a:endParaRPr>
          </a:p>
        </p:txBody>
      </p:sp>
      <p:sp>
        <p:nvSpPr>
          <p:cNvPr id="471" name="Google Shape;471;p14"/>
          <p:cNvSpPr txBox="1"/>
          <p:nvPr/>
        </p:nvSpPr>
        <p:spPr>
          <a:xfrm>
            <a:off x="7483488" y="1393550"/>
            <a:ext cx="940500" cy="401100"/>
          </a:xfrm>
          <a:prstGeom prst="rect">
            <a:avLst/>
          </a:prstGeom>
          <a:noFill/>
          <a:ln>
            <a:noFill/>
          </a:ln>
        </p:spPr>
        <p:txBody>
          <a:bodyPr spcFirstLastPara="1" wrap="square" lIns="91425" tIns="45700" rIns="91425" bIns="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0" i="0" u="none" strike="noStrike" cap="none">
                <a:solidFill>
                  <a:srgbClr val="FFFFFF"/>
                </a:solidFill>
                <a:latin typeface="Bebas Neue"/>
                <a:ea typeface="Bebas Neue"/>
                <a:cs typeface="Bebas Neue"/>
                <a:sym typeface="Bebas Neue"/>
              </a:rPr>
              <a:t>Task 2</a:t>
            </a:r>
            <a:endParaRPr sz="1900" b="0" i="0" u="none" strike="noStrike" cap="none">
              <a:solidFill>
                <a:schemeClr val="accent4"/>
              </a:solidFill>
              <a:latin typeface="Bebas Neue"/>
              <a:ea typeface="Bebas Neue"/>
              <a:cs typeface="Bebas Neue"/>
              <a:sym typeface="Bebas Neue"/>
            </a:endParaRPr>
          </a:p>
        </p:txBody>
      </p:sp>
      <p:sp>
        <p:nvSpPr>
          <p:cNvPr id="472" name="Google Shape;472;p14"/>
          <p:cNvSpPr/>
          <p:nvPr/>
        </p:nvSpPr>
        <p:spPr>
          <a:xfrm>
            <a:off x="2096925" y="1910925"/>
            <a:ext cx="3095100" cy="224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4"/>
          <p:cNvSpPr/>
          <p:nvPr/>
        </p:nvSpPr>
        <p:spPr>
          <a:xfrm>
            <a:off x="4251975" y="2898675"/>
            <a:ext cx="940500" cy="2247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4"/>
          <p:cNvSpPr txBox="1"/>
          <p:nvPr/>
        </p:nvSpPr>
        <p:spPr>
          <a:xfrm>
            <a:off x="720000" y="3885425"/>
            <a:ext cx="1021200" cy="224700"/>
          </a:xfrm>
          <a:prstGeom prst="rect">
            <a:avLst/>
          </a:prstGeom>
          <a:solidFill>
            <a:srgbClr val="15A7A1"/>
          </a:solidFill>
          <a:ln>
            <a:noFill/>
          </a:ln>
        </p:spPr>
        <p:txBody>
          <a:bodyPr spcFirstLastPara="1" wrap="square" lIns="91425" tIns="0" rIns="182875" bIns="27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Nunito"/>
                <a:ea typeface="Nunito"/>
                <a:cs typeface="Nunito"/>
                <a:sym typeface="Nunito"/>
              </a:rPr>
              <a:t>Oct</a:t>
            </a:r>
            <a:endParaRPr sz="1600" b="0" i="0" u="none" strike="noStrike" cap="none">
              <a:solidFill>
                <a:srgbClr val="FFFFFF"/>
              </a:solidFill>
              <a:latin typeface="Didact Gothic"/>
              <a:ea typeface="Didact Gothic"/>
              <a:cs typeface="Didact Gothic"/>
              <a:sym typeface="Didact Gothic"/>
            </a:endParaRPr>
          </a:p>
        </p:txBody>
      </p:sp>
      <p:cxnSp>
        <p:nvCxnSpPr>
          <p:cNvPr id="475" name="Google Shape;475;p14"/>
          <p:cNvCxnSpPr/>
          <p:nvPr/>
        </p:nvCxnSpPr>
        <p:spPr>
          <a:xfrm>
            <a:off x="1741200" y="3997775"/>
            <a:ext cx="6682800" cy="0"/>
          </a:xfrm>
          <a:prstGeom prst="straightConnector1">
            <a:avLst/>
          </a:prstGeom>
          <a:noFill/>
          <a:ln w="19050" cap="flat" cmpd="sng">
            <a:solidFill>
              <a:schemeClr val="accent2"/>
            </a:solidFill>
            <a:prstDash val="solid"/>
            <a:round/>
            <a:headEnd type="none" w="sm" len="sm"/>
            <a:tailEnd type="none" w="sm" len="sm"/>
          </a:ln>
        </p:spPr>
      </p:cxnSp>
      <p:sp>
        <p:nvSpPr>
          <p:cNvPr id="476" name="Google Shape;476;p14"/>
          <p:cNvSpPr/>
          <p:nvPr/>
        </p:nvSpPr>
        <p:spPr>
          <a:xfrm>
            <a:off x="5328925" y="3392050"/>
            <a:ext cx="3095100" cy="224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477" name="Google Shape;477;p14"/>
          <p:cNvSpPr/>
          <p:nvPr/>
        </p:nvSpPr>
        <p:spPr>
          <a:xfrm>
            <a:off x="6406200" y="3885425"/>
            <a:ext cx="940500" cy="2247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4"/>
          <p:cNvSpPr/>
          <p:nvPr/>
        </p:nvSpPr>
        <p:spPr>
          <a:xfrm>
            <a:off x="3174375" y="2404800"/>
            <a:ext cx="940500" cy="2247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
              <a:t>My SKILLS</a:t>
            </a:r>
            <a:endParaRPr/>
          </a:p>
        </p:txBody>
      </p:sp>
      <p:sp>
        <p:nvSpPr>
          <p:cNvPr id="484" name="Google Shape;484;p15"/>
          <p:cNvSpPr txBox="1">
            <a:spLocks noGrp="1"/>
          </p:cNvSpPr>
          <p:nvPr>
            <p:ph type="title" idx="2"/>
          </p:nvPr>
        </p:nvSpPr>
        <p:spPr>
          <a:xfrm>
            <a:off x="713225" y="1836300"/>
            <a:ext cx="2572500" cy="609900"/>
          </a:xfrm>
          <a:prstGeom prst="rect">
            <a:avLst/>
          </a:prstGeom>
          <a:noFill/>
          <a:ln>
            <a:noFill/>
          </a:ln>
        </p:spPr>
        <p:txBody>
          <a:bodyPr spcFirstLastPara="1" wrap="square" lIns="91425" tIns="91425" rIns="137975" bIns="91425" anchor="t" anchorCtr="0">
            <a:noAutofit/>
          </a:bodyPr>
          <a:lstStyle/>
          <a:p>
            <a:pPr marL="0" lvl="0" indent="0" algn="l" rtl="0">
              <a:lnSpc>
                <a:spcPct val="100000"/>
              </a:lnSpc>
              <a:spcBef>
                <a:spcPts val="0"/>
              </a:spcBef>
              <a:spcAft>
                <a:spcPts val="0"/>
              </a:spcAft>
              <a:buSzPts val="2600"/>
              <a:buNone/>
            </a:pPr>
            <a:r>
              <a:rPr lang="en"/>
              <a:t>SKILL one</a:t>
            </a:r>
            <a:endParaRPr/>
          </a:p>
        </p:txBody>
      </p:sp>
      <p:sp>
        <p:nvSpPr>
          <p:cNvPr id="485" name="Google Shape;485;p15"/>
          <p:cNvSpPr txBox="1">
            <a:spLocks noGrp="1"/>
          </p:cNvSpPr>
          <p:nvPr>
            <p:ph type="subTitle" idx="1"/>
          </p:nvPr>
        </p:nvSpPr>
        <p:spPr>
          <a:xfrm>
            <a:off x="713225" y="2401825"/>
            <a:ext cx="3402000" cy="214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Here you can describe your skill. You can use a list too:</a:t>
            </a:r>
            <a:endParaRPr/>
          </a:p>
          <a:p>
            <a:pPr marL="457200" lvl="0" indent="-330200" algn="l" rtl="0">
              <a:lnSpc>
                <a:spcPct val="100000"/>
              </a:lnSpc>
              <a:spcBef>
                <a:spcPts val="1000"/>
              </a:spcBef>
              <a:spcAft>
                <a:spcPts val="0"/>
              </a:spcAft>
              <a:buSzPts val="1600"/>
              <a:buChar char="●"/>
            </a:pPr>
            <a:r>
              <a:rPr lang="en"/>
              <a:t>They’re simple </a:t>
            </a:r>
            <a:endParaRPr/>
          </a:p>
          <a:p>
            <a:pPr marL="457200" lvl="0" indent="-330200" algn="l" rtl="0">
              <a:lnSpc>
                <a:spcPct val="100000"/>
              </a:lnSpc>
              <a:spcBef>
                <a:spcPts val="0"/>
              </a:spcBef>
              <a:spcAft>
                <a:spcPts val="0"/>
              </a:spcAft>
              <a:buSzPts val="1600"/>
              <a:buChar char="●"/>
            </a:pPr>
            <a:r>
              <a:rPr lang="en"/>
              <a:t>You can organize your ideas clearly</a:t>
            </a:r>
            <a:endParaRPr/>
          </a:p>
          <a:p>
            <a:pPr marL="457200" lvl="0" indent="-330200" algn="l" rtl="0">
              <a:lnSpc>
                <a:spcPct val="100000"/>
              </a:lnSpc>
              <a:spcBef>
                <a:spcPts val="0"/>
              </a:spcBef>
              <a:spcAft>
                <a:spcPts val="0"/>
              </a:spcAft>
              <a:buSzPts val="1600"/>
              <a:buChar char="●"/>
            </a:pPr>
            <a:r>
              <a:rPr lang="en"/>
              <a:t>You’ll never forget to buy milk!</a:t>
            </a:r>
            <a:endParaRPr/>
          </a:p>
        </p:txBody>
      </p:sp>
      <p:sp>
        <p:nvSpPr>
          <p:cNvPr id="486" name="Google Shape;486;p15"/>
          <p:cNvSpPr txBox="1">
            <a:spLocks noGrp="1"/>
          </p:cNvSpPr>
          <p:nvPr>
            <p:ph type="title" idx="3"/>
          </p:nvPr>
        </p:nvSpPr>
        <p:spPr>
          <a:xfrm>
            <a:off x="4563000" y="1836300"/>
            <a:ext cx="2572500" cy="60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SKILL two</a:t>
            </a:r>
            <a:endParaRPr/>
          </a:p>
          <a:p>
            <a:pPr marL="0" lvl="0" indent="0" algn="l" rtl="0">
              <a:lnSpc>
                <a:spcPct val="100000"/>
              </a:lnSpc>
              <a:spcBef>
                <a:spcPts val="0"/>
              </a:spcBef>
              <a:spcAft>
                <a:spcPts val="0"/>
              </a:spcAft>
              <a:buSzPts val="2600"/>
              <a:buNone/>
            </a:pPr>
            <a:endParaRPr/>
          </a:p>
        </p:txBody>
      </p:sp>
      <p:sp>
        <p:nvSpPr>
          <p:cNvPr id="487" name="Google Shape;487;p15"/>
          <p:cNvSpPr txBox="1">
            <a:spLocks noGrp="1"/>
          </p:cNvSpPr>
          <p:nvPr>
            <p:ph type="subTitle" idx="4"/>
          </p:nvPr>
        </p:nvSpPr>
        <p:spPr>
          <a:xfrm>
            <a:off x="4572125" y="2401825"/>
            <a:ext cx="3402000" cy="214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Here you can describe your skill. You can use a list too:</a:t>
            </a:r>
            <a:endParaRPr/>
          </a:p>
          <a:p>
            <a:pPr marL="457200" lvl="0" indent="-330200" algn="l" rtl="0">
              <a:lnSpc>
                <a:spcPct val="100000"/>
              </a:lnSpc>
              <a:spcBef>
                <a:spcPts val="1000"/>
              </a:spcBef>
              <a:spcAft>
                <a:spcPts val="0"/>
              </a:spcAft>
              <a:buSzPts val="1600"/>
              <a:buChar char="●"/>
            </a:pPr>
            <a:r>
              <a:rPr lang="en"/>
              <a:t>They’re simple </a:t>
            </a:r>
            <a:endParaRPr/>
          </a:p>
          <a:p>
            <a:pPr marL="457200" lvl="0" indent="-330200" algn="l" rtl="0">
              <a:lnSpc>
                <a:spcPct val="100000"/>
              </a:lnSpc>
              <a:spcBef>
                <a:spcPts val="0"/>
              </a:spcBef>
              <a:spcAft>
                <a:spcPts val="0"/>
              </a:spcAft>
              <a:buSzPts val="1600"/>
              <a:buChar char="●"/>
            </a:pPr>
            <a:r>
              <a:rPr lang="en"/>
              <a:t>You can organize your ideas clearly</a:t>
            </a:r>
            <a:endParaRPr/>
          </a:p>
          <a:p>
            <a:pPr marL="457200" lvl="0" indent="-330200" algn="l" rtl="0">
              <a:lnSpc>
                <a:spcPct val="100000"/>
              </a:lnSpc>
              <a:spcBef>
                <a:spcPts val="0"/>
              </a:spcBef>
              <a:spcAft>
                <a:spcPts val="0"/>
              </a:spcAft>
              <a:buSzPts val="1600"/>
              <a:buChar char="●"/>
            </a:pPr>
            <a:r>
              <a:rPr lang="en"/>
              <a:t>You’ll never forget to buy milk!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6"/>
          <p:cNvSpPr txBox="1">
            <a:spLocks noGrp="1"/>
          </p:cNvSpPr>
          <p:nvPr>
            <p:ph type="title"/>
          </p:nvPr>
        </p:nvSpPr>
        <p:spPr>
          <a:xfrm>
            <a:off x="713225" y="539500"/>
            <a:ext cx="7717800" cy="66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
              <a:t>My services</a:t>
            </a:r>
            <a:endParaRPr/>
          </a:p>
        </p:txBody>
      </p:sp>
      <p:sp>
        <p:nvSpPr>
          <p:cNvPr id="493" name="Google Shape;493;p16"/>
          <p:cNvSpPr txBox="1">
            <a:spLocks noGrp="1"/>
          </p:cNvSpPr>
          <p:nvPr>
            <p:ph type="title" idx="2"/>
          </p:nvPr>
        </p:nvSpPr>
        <p:spPr>
          <a:xfrm>
            <a:off x="713225" y="3472925"/>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
              <a:t>jupiter</a:t>
            </a:r>
            <a:endParaRPr/>
          </a:p>
        </p:txBody>
      </p:sp>
      <p:sp>
        <p:nvSpPr>
          <p:cNvPr id="494" name="Google Shape;494;p16"/>
          <p:cNvSpPr txBox="1">
            <a:spLocks noGrp="1"/>
          </p:cNvSpPr>
          <p:nvPr>
            <p:ph type="title" idx="3"/>
          </p:nvPr>
        </p:nvSpPr>
        <p:spPr>
          <a:xfrm>
            <a:off x="3286025" y="3472925"/>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
              <a:t>saturn</a:t>
            </a:r>
            <a:endParaRPr/>
          </a:p>
        </p:txBody>
      </p:sp>
      <p:sp>
        <p:nvSpPr>
          <p:cNvPr id="495" name="Google Shape;495;p16"/>
          <p:cNvSpPr txBox="1">
            <a:spLocks noGrp="1"/>
          </p:cNvSpPr>
          <p:nvPr>
            <p:ph type="title" idx="4"/>
          </p:nvPr>
        </p:nvSpPr>
        <p:spPr>
          <a:xfrm>
            <a:off x="5858250" y="346873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
              <a:t>neptune</a:t>
            </a:r>
            <a:endParaRPr/>
          </a:p>
        </p:txBody>
      </p:sp>
      <p:sp>
        <p:nvSpPr>
          <p:cNvPr id="496" name="Google Shape;496;p16"/>
          <p:cNvSpPr txBox="1">
            <a:spLocks noGrp="1"/>
          </p:cNvSpPr>
          <p:nvPr>
            <p:ph type="subTitle" idx="1"/>
          </p:nvPr>
        </p:nvSpPr>
        <p:spPr>
          <a:xfrm>
            <a:off x="713225" y="3809850"/>
            <a:ext cx="2572500" cy="66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It’s a gas giant and the biggest planet</a:t>
            </a:r>
            <a:endParaRPr/>
          </a:p>
        </p:txBody>
      </p:sp>
      <p:sp>
        <p:nvSpPr>
          <p:cNvPr id="497" name="Google Shape;497;p16"/>
          <p:cNvSpPr txBox="1">
            <a:spLocks noGrp="1"/>
          </p:cNvSpPr>
          <p:nvPr>
            <p:ph type="subTitle" idx="5"/>
          </p:nvPr>
        </p:nvSpPr>
        <p:spPr>
          <a:xfrm>
            <a:off x="3285750" y="3809850"/>
            <a:ext cx="2572500" cy="66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Saturn is the ringed one and a gas giant</a:t>
            </a:r>
            <a:endParaRPr/>
          </a:p>
        </p:txBody>
      </p:sp>
      <p:sp>
        <p:nvSpPr>
          <p:cNvPr id="498" name="Google Shape;498;p16"/>
          <p:cNvSpPr txBox="1">
            <a:spLocks noGrp="1"/>
          </p:cNvSpPr>
          <p:nvPr>
            <p:ph type="subTitle" idx="6"/>
          </p:nvPr>
        </p:nvSpPr>
        <p:spPr>
          <a:xfrm>
            <a:off x="5858250" y="3809850"/>
            <a:ext cx="2572500" cy="66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It’s the farthest planet from the Sun</a:t>
            </a:r>
            <a:endParaRPr/>
          </a:p>
        </p:txBody>
      </p:sp>
      <p:sp>
        <p:nvSpPr>
          <p:cNvPr id="499" name="Google Shape;499;p16"/>
          <p:cNvSpPr txBox="1">
            <a:spLocks noGrp="1"/>
          </p:cNvSpPr>
          <p:nvPr>
            <p:ph type="title" idx="7"/>
          </p:nvPr>
        </p:nvSpPr>
        <p:spPr>
          <a:xfrm>
            <a:off x="713513" y="1851900"/>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
              <a:t>mercury</a:t>
            </a:r>
            <a:endParaRPr/>
          </a:p>
        </p:txBody>
      </p:sp>
      <p:sp>
        <p:nvSpPr>
          <p:cNvPr id="500" name="Google Shape;500;p16"/>
          <p:cNvSpPr txBox="1">
            <a:spLocks noGrp="1"/>
          </p:cNvSpPr>
          <p:nvPr>
            <p:ph type="title" idx="8"/>
          </p:nvPr>
        </p:nvSpPr>
        <p:spPr>
          <a:xfrm>
            <a:off x="3286313" y="1851900"/>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
              <a:t>venus</a:t>
            </a:r>
            <a:endParaRPr/>
          </a:p>
        </p:txBody>
      </p:sp>
      <p:sp>
        <p:nvSpPr>
          <p:cNvPr id="501" name="Google Shape;501;p16"/>
          <p:cNvSpPr txBox="1">
            <a:spLocks noGrp="1"/>
          </p:cNvSpPr>
          <p:nvPr>
            <p:ph type="title" idx="9"/>
          </p:nvPr>
        </p:nvSpPr>
        <p:spPr>
          <a:xfrm>
            <a:off x="5858538" y="1847713"/>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
              <a:t>mars</a:t>
            </a:r>
            <a:endParaRPr/>
          </a:p>
        </p:txBody>
      </p:sp>
      <p:sp>
        <p:nvSpPr>
          <p:cNvPr id="502" name="Google Shape;502;p16"/>
          <p:cNvSpPr txBox="1">
            <a:spLocks noGrp="1"/>
          </p:cNvSpPr>
          <p:nvPr>
            <p:ph type="subTitle" idx="13"/>
          </p:nvPr>
        </p:nvSpPr>
        <p:spPr>
          <a:xfrm>
            <a:off x="713525" y="2188825"/>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Mercury is probably the smallest planet</a:t>
            </a:r>
            <a:endParaRPr/>
          </a:p>
        </p:txBody>
      </p:sp>
      <p:sp>
        <p:nvSpPr>
          <p:cNvPr id="503" name="Google Shape;503;p16"/>
          <p:cNvSpPr txBox="1">
            <a:spLocks noGrp="1"/>
          </p:cNvSpPr>
          <p:nvPr>
            <p:ph type="subTitle" idx="14"/>
          </p:nvPr>
        </p:nvSpPr>
        <p:spPr>
          <a:xfrm>
            <a:off x="3286050" y="2188825"/>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Venus has a</a:t>
            </a:r>
            <a:endParaRPr/>
          </a:p>
          <a:p>
            <a:pPr marL="0" lvl="0" indent="0" algn="ctr" rtl="0">
              <a:lnSpc>
                <a:spcPct val="100000"/>
              </a:lnSpc>
              <a:spcBef>
                <a:spcPts val="0"/>
              </a:spcBef>
              <a:spcAft>
                <a:spcPts val="0"/>
              </a:spcAft>
              <a:buSzPts val="1600"/>
              <a:buNone/>
            </a:pPr>
            <a:r>
              <a:rPr lang="en"/>
              <a:t>beautiful name</a:t>
            </a:r>
            <a:endParaRPr/>
          </a:p>
        </p:txBody>
      </p:sp>
      <p:sp>
        <p:nvSpPr>
          <p:cNvPr id="504" name="Google Shape;504;p16"/>
          <p:cNvSpPr txBox="1">
            <a:spLocks noGrp="1"/>
          </p:cNvSpPr>
          <p:nvPr>
            <p:ph type="subTitle" idx="15"/>
          </p:nvPr>
        </p:nvSpPr>
        <p:spPr>
          <a:xfrm>
            <a:off x="5858550" y="2188825"/>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Despite being red,</a:t>
            </a:r>
            <a:endParaRPr/>
          </a:p>
          <a:p>
            <a:pPr marL="0" lvl="0" indent="0" algn="ctr" rtl="0">
              <a:lnSpc>
                <a:spcPct val="100000"/>
              </a:lnSpc>
              <a:spcBef>
                <a:spcPts val="0"/>
              </a:spcBef>
              <a:spcAft>
                <a:spcPts val="0"/>
              </a:spcAft>
              <a:buSzPts val="1600"/>
              <a:buNone/>
            </a:pPr>
            <a:r>
              <a:rPr lang="en"/>
              <a:t>Mars is a cold place</a:t>
            </a:r>
            <a:endParaRPr/>
          </a:p>
        </p:txBody>
      </p:sp>
      <p:sp>
        <p:nvSpPr>
          <p:cNvPr id="505" name="Google Shape;505;p16"/>
          <p:cNvSpPr/>
          <p:nvPr/>
        </p:nvSpPr>
        <p:spPr>
          <a:xfrm>
            <a:off x="1771175" y="1409700"/>
            <a:ext cx="457200" cy="457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6"/>
          <p:cNvSpPr/>
          <p:nvPr/>
        </p:nvSpPr>
        <p:spPr>
          <a:xfrm>
            <a:off x="4343688" y="1409700"/>
            <a:ext cx="457200" cy="457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6"/>
          <p:cNvSpPr/>
          <p:nvPr/>
        </p:nvSpPr>
        <p:spPr>
          <a:xfrm>
            <a:off x="6916763" y="1409700"/>
            <a:ext cx="457200" cy="457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6"/>
          <p:cNvSpPr/>
          <p:nvPr/>
        </p:nvSpPr>
        <p:spPr>
          <a:xfrm>
            <a:off x="1770575" y="3028950"/>
            <a:ext cx="457200" cy="457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6"/>
          <p:cNvSpPr/>
          <p:nvPr/>
        </p:nvSpPr>
        <p:spPr>
          <a:xfrm>
            <a:off x="4343688" y="3017100"/>
            <a:ext cx="457200" cy="457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6"/>
          <p:cNvSpPr/>
          <p:nvPr/>
        </p:nvSpPr>
        <p:spPr>
          <a:xfrm>
            <a:off x="6916763" y="3017100"/>
            <a:ext cx="457200" cy="457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1" name="Google Shape;511;p16"/>
          <p:cNvGrpSpPr/>
          <p:nvPr/>
        </p:nvGrpSpPr>
        <p:grpSpPr>
          <a:xfrm>
            <a:off x="1818674" y="1459194"/>
            <a:ext cx="361004" cy="358229"/>
            <a:chOff x="-48266125" y="1973375"/>
            <a:chExt cx="302450" cy="300125"/>
          </a:xfrm>
        </p:grpSpPr>
        <p:sp>
          <p:nvSpPr>
            <p:cNvPr id="512" name="Google Shape;512;p16"/>
            <p:cNvSpPr/>
            <p:nvPr/>
          </p:nvSpPr>
          <p:spPr>
            <a:xfrm>
              <a:off x="-48212575" y="2045050"/>
              <a:ext cx="122900" cy="123700"/>
            </a:xfrm>
            <a:custGeom>
              <a:avLst/>
              <a:gdLst/>
              <a:ahLst/>
              <a:cxnLst/>
              <a:rect l="l" t="t" r="r" b="b"/>
              <a:pathLst>
                <a:path w="4916" h="4948" extrusionOk="0">
                  <a:moveTo>
                    <a:pt x="1765" y="662"/>
                  </a:moveTo>
                  <a:cubicBezTo>
                    <a:pt x="2237" y="662"/>
                    <a:pt x="2647" y="946"/>
                    <a:pt x="2741" y="1387"/>
                  </a:cubicBezTo>
                  <a:lnTo>
                    <a:pt x="1765" y="1387"/>
                  </a:lnTo>
                  <a:cubicBezTo>
                    <a:pt x="1576" y="1387"/>
                    <a:pt x="1418" y="1545"/>
                    <a:pt x="1418" y="1734"/>
                  </a:cubicBezTo>
                  <a:lnTo>
                    <a:pt x="1418" y="2710"/>
                  </a:lnTo>
                  <a:cubicBezTo>
                    <a:pt x="1009" y="2584"/>
                    <a:pt x="725" y="2206"/>
                    <a:pt x="725" y="1734"/>
                  </a:cubicBezTo>
                  <a:cubicBezTo>
                    <a:pt x="725" y="1135"/>
                    <a:pt x="1166" y="662"/>
                    <a:pt x="1765" y="662"/>
                  </a:cubicBezTo>
                  <a:close/>
                  <a:moveTo>
                    <a:pt x="2741" y="2080"/>
                  </a:moveTo>
                  <a:cubicBezTo>
                    <a:pt x="2647" y="2395"/>
                    <a:pt x="2395" y="2616"/>
                    <a:pt x="2111" y="2710"/>
                  </a:cubicBezTo>
                  <a:lnTo>
                    <a:pt x="2111" y="2080"/>
                  </a:lnTo>
                  <a:close/>
                  <a:moveTo>
                    <a:pt x="4254" y="2080"/>
                  </a:moveTo>
                  <a:lnTo>
                    <a:pt x="4254" y="4191"/>
                  </a:lnTo>
                  <a:lnTo>
                    <a:pt x="2143" y="4191"/>
                  </a:lnTo>
                  <a:lnTo>
                    <a:pt x="2143" y="3466"/>
                  </a:lnTo>
                  <a:cubicBezTo>
                    <a:pt x="2804" y="3309"/>
                    <a:pt x="3340" y="2805"/>
                    <a:pt x="3497" y="2080"/>
                  </a:cubicBezTo>
                  <a:close/>
                  <a:moveTo>
                    <a:pt x="1765" y="1"/>
                  </a:moveTo>
                  <a:cubicBezTo>
                    <a:pt x="788" y="1"/>
                    <a:pt x="0" y="788"/>
                    <a:pt x="0" y="1765"/>
                  </a:cubicBezTo>
                  <a:cubicBezTo>
                    <a:pt x="0" y="2616"/>
                    <a:pt x="599" y="3340"/>
                    <a:pt x="1418" y="3498"/>
                  </a:cubicBezTo>
                  <a:lnTo>
                    <a:pt x="1418" y="4601"/>
                  </a:lnTo>
                  <a:cubicBezTo>
                    <a:pt x="1418" y="4790"/>
                    <a:pt x="1576" y="4947"/>
                    <a:pt x="1765" y="4947"/>
                  </a:cubicBezTo>
                  <a:lnTo>
                    <a:pt x="4569" y="4947"/>
                  </a:lnTo>
                  <a:cubicBezTo>
                    <a:pt x="4758" y="4947"/>
                    <a:pt x="4915" y="4790"/>
                    <a:pt x="4915" y="4601"/>
                  </a:cubicBezTo>
                  <a:lnTo>
                    <a:pt x="4915" y="1797"/>
                  </a:lnTo>
                  <a:cubicBezTo>
                    <a:pt x="4915" y="1576"/>
                    <a:pt x="4758" y="1419"/>
                    <a:pt x="4600" y="1419"/>
                  </a:cubicBezTo>
                  <a:lnTo>
                    <a:pt x="3497" y="1419"/>
                  </a:lnTo>
                  <a:cubicBezTo>
                    <a:pt x="3340" y="631"/>
                    <a:pt x="2647" y="1"/>
                    <a:pt x="176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6"/>
            <p:cNvSpPr/>
            <p:nvPr/>
          </p:nvSpPr>
          <p:spPr>
            <a:xfrm>
              <a:off x="-48266125" y="1973375"/>
              <a:ext cx="230000" cy="300125"/>
            </a:xfrm>
            <a:custGeom>
              <a:avLst/>
              <a:gdLst/>
              <a:ahLst/>
              <a:cxnLst/>
              <a:rect l="l" t="t" r="r" b="b"/>
              <a:pathLst>
                <a:path w="9200" h="12005" extrusionOk="0">
                  <a:moveTo>
                    <a:pt x="7057" y="1198"/>
                  </a:moveTo>
                  <a:lnTo>
                    <a:pt x="7971" y="2112"/>
                  </a:lnTo>
                  <a:lnTo>
                    <a:pt x="7057" y="2112"/>
                  </a:lnTo>
                  <a:lnTo>
                    <a:pt x="7057" y="1198"/>
                  </a:lnTo>
                  <a:close/>
                  <a:moveTo>
                    <a:pt x="6396" y="694"/>
                  </a:moveTo>
                  <a:lnTo>
                    <a:pt x="6396" y="2458"/>
                  </a:lnTo>
                  <a:cubicBezTo>
                    <a:pt x="6396" y="2679"/>
                    <a:pt x="6553" y="2836"/>
                    <a:pt x="6742" y="2836"/>
                  </a:cubicBezTo>
                  <a:lnTo>
                    <a:pt x="8506" y="2836"/>
                  </a:lnTo>
                  <a:lnTo>
                    <a:pt x="8506" y="11280"/>
                  </a:lnTo>
                  <a:lnTo>
                    <a:pt x="756" y="11280"/>
                  </a:lnTo>
                  <a:lnTo>
                    <a:pt x="756" y="694"/>
                  </a:lnTo>
                  <a:close/>
                  <a:moveTo>
                    <a:pt x="378" y="1"/>
                  </a:moveTo>
                  <a:cubicBezTo>
                    <a:pt x="158" y="1"/>
                    <a:pt x="0" y="158"/>
                    <a:pt x="0" y="347"/>
                  </a:cubicBezTo>
                  <a:lnTo>
                    <a:pt x="0" y="11658"/>
                  </a:lnTo>
                  <a:cubicBezTo>
                    <a:pt x="0" y="11847"/>
                    <a:pt x="158" y="12004"/>
                    <a:pt x="378" y="12004"/>
                  </a:cubicBezTo>
                  <a:lnTo>
                    <a:pt x="8790" y="12004"/>
                  </a:lnTo>
                  <a:cubicBezTo>
                    <a:pt x="8979" y="12004"/>
                    <a:pt x="9136" y="11847"/>
                    <a:pt x="9136" y="11658"/>
                  </a:cubicBezTo>
                  <a:lnTo>
                    <a:pt x="9136" y="2458"/>
                  </a:lnTo>
                  <a:cubicBezTo>
                    <a:pt x="9199" y="2395"/>
                    <a:pt x="9168" y="2301"/>
                    <a:pt x="9073" y="2238"/>
                  </a:cubicBezTo>
                  <a:lnTo>
                    <a:pt x="6931" y="95"/>
                  </a:lnTo>
                  <a:cubicBezTo>
                    <a:pt x="6868" y="32"/>
                    <a:pt x="6805" y="1"/>
                    <a:pt x="67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6"/>
            <p:cNvSpPr/>
            <p:nvPr/>
          </p:nvSpPr>
          <p:spPr>
            <a:xfrm>
              <a:off x="-48018025" y="1991500"/>
              <a:ext cx="54350" cy="282000"/>
            </a:xfrm>
            <a:custGeom>
              <a:avLst/>
              <a:gdLst/>
              <a:ahLst/>
              <a:cxnLst/>
              <a:rect l="l" t="t" r="r" b="b"/>
              <a:pathLst>
                <a:path w="2174" h="11280" extrusionOk="0">
                  <a:moveTo>
                    <a:pt x="1071" y="1481"/>
                  </a:moveTo>
                  <a:lnTo>
                    <a:pt x="1260" y="2111"/>
                  </a:lnTo>
                  <a:lnTo>
                    <a:pt x="851" y="2111"/>
                  </a:lnTo>
                  <a:lnTo>
                    <a:pt x="1071" y="1481"/>
                  </a:lnTo>
                  <a:close/>
                  <a:moveTo>
                    <a:pt x="1418" y="2836"/>
                  </a:moveTo>
                  <a:lnTo>
                    <a:pt x="1418" y="7247"/>
                  </a:lnTo>
                  <a:lnTo>
                    <a:pt x="725" y="7247"/>
                  </a:lnTo>
                  <a:lnTo>
                    <a:pt x="725" y="2836"/>
                  </a:lnTo>
                  <a:close/>
                  <a:moveTo>
                    <a:pt x="1418" y="7971"/>
                  </a:moveTo>
                  <a:lnTo>
                    <a:pt x="1418" y="8664"/>
                  </a:lnTo>
                  <a:lnTo>
                    <a:pt x="725" y="8664"/>
                  </a:lnTo>
                  <a:lnTo>
                    <a:pt x="725" y="7971"/>
                  </a:lnTo>
                  <a:close/>
                  <a:moveTo>
                    <a:pt x="1449" y="9357"/>
                  </a:moveTo>
                  <a:lnTo>
                    <a:pt x="1449" y="10208"/>
                  </a:lnTo>
                  <a:cubicBezTo>
                    <a:pt x="1418" y="10397"/>
                    <a:pt x="1260" y="10555"/>
                    <a:pt x="1071" y="10555"/>
                  </a:cubicBezTo>
                  <a:cubicBezTo>
                    <a:pt x="882" y="10555"/>
                    <a:pt x="725" y="10397"/>
                    <a:pt x="725" y="10208"/>
                  </a:cubicBezTo>
                  <a:lnTo>
                    <a:pt x="725" y="9357"/>
                  </a:lnTo>
                  <a:close/>
                  <a:moveTo>
                    <a:pt x="1071" y="0"/>
                  </a:moveTo>
                  <a:cubicBezTo>
                    <a:pt x="945" y="0"/>
                    <a:pt x="788" y="95"/>
                    <a:pt x="756" y="253"/>
                  </a:cubicBezTo>
                  <a:cubicBezTo>
                    <a:pt x="0" y="2489"/>
                    <a:pt x="63" y="2363"/>
                    <a:pt x="63" y="2458"/>
                  </a:cubicBezTo>
                  <a:lnTo>
                    <a:pt x="63" y="10208"/>
                  </a:lnTo>
                  <a:cubicBezTo>
                    <a:pt x="63" y="10807"/>
                    <a:pt x="536" y="11279"/>
                    <a:pt x="1103" y="11279"/>
                  </a:cubicBezTo>
                  <a:cubicBezTo>
                    <a:pt x="1701" y="11279"/>
                    <a:pt x="2174" y="10807"/>
                    <a:pt x="2174" y="10208"/>
                  </a:cubicBezTo>
                  <a:lnTo>
                    <a:pt x="2111" y="2458"/>
                  </a:lnTo>
                  <a:lnTo>
                    <a:pt x="2111" y="2458"/>
                  </a:lnTo>
                  <a:cubicBezTo>
                    <a:pt x="2121" y="2468"/>
                    <a:pt x="2128" y="2472"/>
                    <a:pt x="2132" y="2472"/>
                  </a:cubicBezTo>
                  <a:cubicBezTo>
                    <a:pt x="2139" y="2472"/>
                    <a:pt x="2132" y="2458"/>
                    <a:pt x="2111" y="2458"/>
                  </a:cubicBezTo>
                  <a:lnTo>
                    <a:pt x="2111" y="2458"/>
                  </a:lnTo>
                  <a:lnTo>
                    <a:pt x="2111" y="2458"/>
                  </a:lnTo>
                  <a:cubicBezTo>
                    <a:pt x="2111" y="2363"/>
                    <a:pt x="2142" y="2584"/>
                    <a:pt x="1386" y="253"/>
                  </a:cubicBezTo>
                  <a:cubicBezTo>
                    <a:pt x="1355" y="95"/>
                    <a:pt x="1197" y="0"/>
                    <a:pt x="10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6"/>
            <p:cNvSpPr/>
            <p:nvPr/>
          </p:nvSpPr>
          <p:spPr>
            <a:xfrm>
              <a:off x="-48211800" y="2221475"/>
              <a:ext cx="122900" cy="17350"/>
            </a:xfrm>
            <a:custGeom>
              <a:avLst/>
              <a:gdLst/>
              <a:ahLst/>
              <a:cxnLst/>
              <a:rect l="l" t="t" r="r" b="b"/>
              <a:pathLst>
                <a:path w="4916" h="694" extrusionOk="0">
                  <a:moveTo>
                    <a:pt x="347" y="1"/>
                  </a:moveTo>
                  <a:cubicBezTo>
                    <a:pt x="158" y="1"/>
                    <a:pt x="1" y="158"/>
                    <a:pt x="1" y="347"/>
                  </a:cubicBezTo>
                  <a:cubicBezTo>
                    <a:pt x="1" y="536"/>
                    <a:pt x="158" y="694"/>
                    <a:pt x="347" y="694"/>
                  </a:cubicBezTo>
                  <a:lnTo>
                    <a:pt x="4569" y="694"/>
                  </a:lnTo>
                  <a:cubicBezTo>
                    <a:pt x="4758" y="694"/>
                    <a:pt x="4916" y="536"/>
                    <a:pt x="4916" y="347"/>
                  </a:cubicBezTo>
                  <a:cubicBezTo>
                    <a:pt x="4884" y="158"/>
                    <a:pt x="4727" y="1"/>
                    <a:pt x="45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6"/>
            <p:cNvSpPr/>
            <p:nvPr/>
          </p:nvSpPr>
          <p:spPr>
            <a:xfrm>
              <a:off x="-48211800" y="2185250"/>
              <a:ext cx="87450" cy="18150"/>
            </a:xfrm>
            <a:custGeom>
              <a:avLst/>
              <a:gdLst/>
              <a:ahLst/>
              <a:cxnLst/>
              <a:rect l="l" t="t" r="r" b="b"/>
              <a:pathLst>
                <a:path w="3498" h="726" extrusionOk="0">
                  <a:moveTo>
                    <a:pt x="347" y="1"/>
                  </a:moveTo>
                  <a:cubicBezTo>
                    <a:pt x="158" y="1"/>
                    <a:pt x="1" y="158"/>
                    <a:pt x="1" y="379"/>
                  </a:cubicBezTo>
                  <a:cubicBezTo>
                    <a:pt x="1" y="568"/>
                    <a:pt x="158" y="725"/>
                    <a:pt x="347" y="725"/>
                  </a:cubicBezTo>
                  <a:lnTo>
                    <a:pt x="3151" y="725"/>
                  </a:lnTo>
                  <a:cubicBezTo>
                    <a:pt x="3372" y="725"/>
                    <a:pt x="3498" y="568"/>
                    <a:pt x="3498" y="379"/>
                  </a:cubicBezTo>
                  <a:cubicBezTo>
                    <a:pt x="3498" y="158"/>
                    <a:pt x="3372" y="1"/>
                    <a:pt x="315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6"/>
            <p:cNvSpPr/>
            <p:nvPr/>
          </p:nvSpPr>
          <p:spPr>
            <a:xfrm>
              <a:off x="-48106250" y="2185250"/>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8" name="Google Shape;518;p16"/>
          <p:cNvGrpSpPr/>
          <p:nvPr/>
        </p:nvGrpSpPr>
        <p:grpSpPr>
          <a:xfrm>
            <a:off x="4414350" y="1459201"/>
            <a:ext cx="315886" cy="358199"/>
            <a:chOff x="-45278675" y="2333325"/>
            <a:chExt cx="264650" cy="300100"/>
          </a:xfrm>
        </p:grpSpPr>
        <p:sp>
          <p:nvSpPr>
            <p:cNvPr id="519" name="Google Shape;519;p16"/>
            <p:cNvSpPr/>
            <p:nvPr/>
          </p:nvSpPr>
          <p:spPr>
            <a:xfrm>
              <a:off x="-45243225" y="2475100"/>
              <a:ext cx="52775" cy="87450"/>
            </a:xfrm>
            <a:custGeom>
              <a:avLst/>
              <a:gdLst/>
              <a:ahLst/>
              <a:cxnLst/>
              <a:rect l="l" t="t" r="r" b="b"/>
              <a:pathLst>
                <a:path w="2111" h="3498" extrusionOk="0">
                  <a:moveTo>
                    <a:pt x="1071" y="725"/>
                  </a:moveTo>
                  <a:cubicBezTo>
                    <a:pt x="1260" y="725"/>
                    <a:pt x="1418" y="883"/>
                    <a:pt x="1418" y="1072"/>
                  </a:cubicBezTo>
                  <a:cubicBezTo>
                    <a:pt x="1418" y="1261"/>
                    <a:pt x="1260" y="1418"/>
                    <a:pt x="1071" y="1418"/>
                  </a:cubicBezTo>
                  <a:lnTo>
                    <a:pt x="725" y="1418"/>
                  </a:lnTo>
                  <a:lnTo>
                    <a:pt x="725" y="725"/>
                  </a:lnTo>
                  <a:close/>
                  <a:moveTo>
                    <a:pt x="347" y="0"/>
                  </a:moveTo>
                  <a:cubicBezTo>
                    <a:pt x="158" y="0"/>
                    <a:pt x="0" y="158"/>
                    <a:pt x="0" y="347"/>
                  </a:cubicBezTo>
                  <a:lnTo>
                    <a:pt x="0" y="3151"/>
                  </a:lnTo>
                  <a:cubicBezTo>
                    <a:pt x="0" y="3340"/>
                    <a:pt x="158" y="3497"/>
                    <a:pt x="347" y="3497"/>
                  </a:cubicBezTo>
                  <a:cubicBezTo>
                    <a:pt x="536" y="3497"/>
                    <a:pt x="693" y="3340"/>
                    <a:pt x="693" y="3151"/>
                  </a:cubicBezTo>
                  <a:lnTo>
                    <a:pt x="693" y="2080"/>
                  </a:lnTo>
                  <a:lnTo>
                    <a:pt x="1071" y="2080"/>
                  </a:lnTo>
                  <a:cubicBezTo>
                    <a:pt x="1638" y="2080"/>
                    <a:pt x="2111" y="1607"/>
                    <a:pt x="2111" y="1040"/>
                  </a:cubicBezTo>
                  <a:cubicBezTo>
                    <a:pt x="2111" y="473"/>
                    <a:pt x="1670" y="0"/>
                    <a:pt x="10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6"/>
            <p:cNvSpPr/>
            <p:nvPr/>
          </p:nvSpPr>
          <p:spPr>
            <a:xfrm>
              <a:off x="-45172350" y="2475100"/>
              <a:ext cx="52800" cy="89025"/>
            </a:xfrm>
            <a:custGeom>
              <a:avLst/>
              <a:gdLst/>
              <a:ahLst/>
              <a:cxnLst/>
              <a:rect l="l" t="t" r="r" b="b"/>
              <a:pathLst>
                <a:path w="2112" h="3561" extrusionOk="0">
                  <a:moveTo>
                    <a:pt x="1072" y="0"/>
                  </a:moveTo>
                  <a:cubicBezTo>
                    <a:pt x="473" y="0"/>
                    <a:pt x="1" y="473"/>
                    <a:pt x="1" y="1072"/>
                  </a:cubicBezTo>
                  <a:cubicBezTo>
                    <a:pt x="1" y="1670"/>
                    <a:pt x="473" y="2143"/>
                    <a:pt x="1072" y="2143"/>
                  </a:cubicBezTo>
                  <a:cubicBezTo>
                    <a:pt x="1261" y="2143"/>
                    <a:pt x="1418" y="2300"/>
                    <a:pt x="1418" y="2489"/>
                  </a:cubicBezTo>
                  <a:cubicBezTo>
                    <a:pt x="1418" y="2678"/>
                    <a:pt x="1261" y="2836"/>
                    <a:pt x="1072" y="2836"/>
                  </a:cubicBezTo>
                  <a:cubicBezTo>
                    <a:pt x="851" y="2836"/>
                    <a:pt x="694" y="2678"/>
                    <a:pt x="694" y="2489"/>
                  </a:cubicBezTo>
                  <a:cubicBezTo>
                    <a:pt x="694" y="2300"/>
                    <a:pt x="536" y="2143"/>
                    <a:pt x="347" y="2143"/>
                  </a:cubicBezTo>
                  <a:cubicBezTo>
                    <a:pt x="158" y="2143"/>
                    <a:pt x="1" y="2300"/>
                    <a:pt x="1" y="2489"/>
                  </a:cubicBezTo>
                  <a:cubicBezTo>
                    <a:pt x="1" y="3088"/>
                    <a:pt x="473" y="3560"/>
                    <a:pt x="1072" y="3560"/>
                  </a:cubicBezTo>
                  <a:cubicBezTo>
                    <a:pt x="1639" y="3560"/>
                    <a:pt x="2111" y="3088"/>
                    <a:pt x="2111" y="2489"/>
                  </a:cubicBezTo>
                  <a:cubicBezTo>
                    <a:pt x="2111" y="1891"/>
                    <a:pt x="1639" y="1418"/>
                    <a:pt x="1072" y="1418"/>
                  </a:cubicBezTo>
                  <a:cubicBezTo>
                    <a:pt x="851" y="1418"/>
                    <a:pt x="725" y="1261"/>
                    <a:pt x="725" y="1072"/>
                  </a:cubicBezTo>
                  <a:cubicBezTo>
                    <a:pt x="725" y="883"/>
                    <a:pt x="851" y="725"/>
                    <a:pt x="1072" y="725"/>
                  </a:cubicBezTo>
                  <a:cubicBezTo>
                    <a:pt x="1261" y="725"/>
                    <a:pt x="1418" y="883"/>
                    <a:pt x="1418" y="1072"/>
                  </a:cubicBezTo>
                  <a:cubicBezTo>
                    <a:pt x="1418" y="1261"/>
                    <a:pt x="1576" y="1418"/>
                    <a:pt x="1765" y="1418"/>
                  </a:cubicBezTo>
                  <a:cubicBezTo>
                    <a:pt x="1954" y="1418"/>
                    <a:pt x="2111" y="1261"/>
                    <a:pt x="2111" y="1072"/>
                  </a:cubicBezTo>
                  <a:cubicBezTo>
                    <a:pt x="2111" y="473"/>
                    <a:pt x="1639" y="0"/>
                    <a:pt x="10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6"/>
            <p:cNvSpPr/>
            <p:nvPr/>
          </p:nvSpPr>
          <p:spPr>
            <a:xfrm>
              <a:off x="-45102250" y="2475100"/>
              <a:ext cx="52800" cy="87450"/>
            </a:xfrm>
            <a:custGeom>
              <a:avLst/>
              <a:gdLst/>
              <a:ahLst/>
              <a:cxnLst/>
              <a:rect l="l" t="t" r="r" b="b"/>
              <a:pathLst>
                <a:path w="2112" h="3498" extrusionOk="0">
                  <a:moveTo>
                    <a:pt x="1072" y="725"/>
                  </a:moveTo>
                  <a:cubicBezTo>
                    <a:pt x="1261" y="725"/>
                    <a:pt x="1418" y="883"/>
                    <a:pt x="1418" y="1072"/>
                  </a:cubicBezTo>
                  <a:lnTo>
                    <a:pt x="1418" y="2458"/>
                  </a:lnTo>
                  <a:cubicBezTo>
                    <a:pt x="1418" y="2647"/>
                    <a:pt x="1261" y="2804"/>
                    <a:pt x="1072" y="2804"/>
                  </a:cubicBezTo>
                  <a:lnTo>
                    <a:pt x="694" y="2804"/>
                  </a:lnTo>
                  <a:lnTo>
                    <a:pt x="694" y="725"/>
                  </a:lnTo>
                  <a:close/>
                  <a:moveTo>
                    <a:pt x="347" y="0"/>
                  </a:moveTo>
                  <a:cubicBezTo>
                    <a:pt x="158" y="0"/>
                    <a:pt x="0" y="158"/>
                    <a:pt x="0" y="347"/>
                  </a:cubicBezTo>
                  <a:lnTo>
                    <a:pt x="0" y="3151"/>
                  </a:lnTo>
                  <a:cubicBezTo>
                    <a:pt x="0" y="3340"/>
                    <a:pt x="158" y="3497"/>
                    <a:pt x="347" y="3497"/>
                  </a:cubicBezTo>
                  <a:lnTo>
                    <a:pt x="1040" y="3497"/>
                  </a:lnTo>
                  <a:cubicBezTo>
                    <a:pt x="1639" y="3497"/>
                    <a:pt x="2111" y="3025"/>
                    <a:pt x="2111" y="2458"/>
                  </a:cubicBezTo>
                  <a:lnTo>
                    <a:pt x="2111" y="1040"/>
                  </a:lnTo>
                  <a:cubicBezTo>
                    <a:pt x="2111" y="473"/>
                    <a:pt x="1639" y="0"/>
                    <a:pt x="10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6"/>
            <p:cNvSpPr/>
            <p:nvPr/>
          </p:nvSpPr>
          <p:spPr>
            <a:xfrm>
              <a:off x="-45278675" y="2333325"/>
              <a:ext cx="264650" cy="300100"/>
            </a:xfrm>
            <a:custGeom>
              <a:avLst/>
              <a:gdLst/>
              <a:ahLst/>
              <a:cxnLst/>
              <a:rect l="l" t="t" r="r" b="b"/>
              <a:pathLst>
                <a:path w="10586" h="12004" extrusionOk="0">
                  <a:moveTo>
                    <a:pt x="7751" y="1229"/>
                  </a:moveTo>
                  <a:lnTo>
                    <a:pt x="8664" y="2143"/>
                  </a:lnTo>
                  <a:lnTo>
                    <a:pt x="7751" y="2143"/>
                  </a:lnTo>
                  <a:lnTo>
                    <a:pt x="7751" y="1229"/>
                  </a:lnTo>
                  <a:close/>
                  <a:moveTo>
                    <a:pt x="7089" y="725"/>
                  </a:moveTo>
                  <a:lnTo>
                    <a:pt x="7089" y="2489"/>
                  </a:lnTo>
                  <a:cubicBezTo>
                    <a:pt x="7089" y="2678"/>
                    <a:pt x="7246" y="2836"/>
                    <a:pt x="7436" y="2836"/>
                  </a:cubicBezTo>
                  <a:lnTo>
                    <a:pt x="9200" y="2836"/>
                  </a:lnTo>
                  <a:lnTo>
                    <a:pt x="9200" y="4254"/>
                  </a:lnTo>
                  <a:lnTo>
                    <a:pt x="1481" y="4254"/>
                  </a:lnTo>
                  <a:lnTo>
                    <a:pt x="1481" y="725"/>
                  </a:lnTo>
                  <a:close/>
                  <a:moveTo>
                    <a:pt x="9893" y="4978"/>
                  </a:moveTo>
                  <a:lnTo>
                    <a:pt x="9893" y="9893"/>
                  </a:lnTo>
                  <a:lnTo>
                    <a:pt x="756" y="9893"/>
                  </a:lnTo>
                  <a:lnTo>
                    <a:pt x="756" y="4978"/>
                  </a:lnTo>
                  <a:close/>
                  <a:moveTo>
                    <a:pt x="9168" y="10586"/>
                  </a:moveTo>
                  <a:lnTo>
                    <a:pt x="9168" y="11311"/>
                  </a:lnTo>
                  <a:lnTo>
                    <a:pt x="1450" y="11311"/>
                  </a:lnTo>
                  <a:lnTo>
                    <a:pt x="1450" y="10586"/>
                  </a:lnTo>
                  <a:close/>
                  <a:moveTo>
                    <a:pt x="1072" y="1"/>
                  </a:moveTo>
                  <a:cubicBezTo>
                    <a:pt x="851" y="1"/>
                    <a:pt x="725" y="158"/>
                    <a:pt x="725" y="347"/>
                  </a:cubicBezTo>
                  <a:lnTo>
                    <a:pt x="725" y="4254"/>
                  </a:lnTo>
                  <a:lnTo>
                    <a:pt x="347" y="4254"/>
                  </a:lnTo>
                  <a:cubicBezTo>
                    <a:pt x="158" y="4254"/>
                    <a:pt x="0" y="4411"/>
                    <a:pt x="0" y="4600"/>
                  </a:cubicBezTo>
                  <a:lnTo>
                    <a:pt x="0" y="10240"/>
                  </a:lnTo>
                  <a:cubicBezTo>
                    <a:pt x="0" y="10429"/>
                    <a:pt x="158" y="10586"/>
                    <a:pt x="347" y="10586"/>
                  </a:cubicBezTo>
                  <a:lnTo>
                    <a:pt x="725" y="10586"/>
                  </a:lnTo>
                  <a:lnTo>
                    <a:pt x="725" y="11657"/>
                  </a:lnTo>
                  <a:cubicBezTo>
                    <a:pt x="725" y="11846"/>
                    <a:pt x="851" y="12004"/>
                    <a:pt x="1072" y="12004"/>
                  </a:cubicBezTo>
                  <a:lnTo>
                    <a:pt x="9483" y="12004"/>
                  </a:lnTo>
                  <a:cubicBezTo>
                    <a:pt x="9672" y="12004"/>
                    <a:pt x="9830" y="11846"/>
                    <a:pt x="9830" y="11657"/>
                  </a:cubicBezTo>
                  <a:lnTo>
                    <a:pt x="9830" y="10586"/>
                  </a:lnTo>
                  <a:lnTo>
                    <a:pt x="10208" y="10586"/>
                  </a:lnTo>
                  <a:cubicBezTo>
                    <a:pt x="10397" y="10586"/>
                    <a:pt x="10555" y="10429"/>
                    <a:pt x="10555" y="10240"/>
                  </a:cubicBezTo>
                  <a:lnTo>
                    <a:pt x="10555" y="4600"/>
                  </a:lnTo>
                  <a:cubicBezTo>
                    <a:pt x="10586" y="4411"/>
                    <a:pt x="10428" y="4254"/>
                    <a:pt x="10239" y="4254"/>
                  </a:cubicBezTo>
                  <a:lnTo>
                    <a:pt x="9893" y="4254"/>
                  </a:lnTo>
                  <a:lnTo>
                    <a:pt x="9893" y="2489"/>
                  </a:lnTo>
                  <a:cubicBezTo>
                    <a:pt x="9893" y="2395"/>
                    <a:pt x="9830" y="2300"/>
                    <a:pt x="9767" y="2237"/>
                  </a:cubicBezTo>
                  <a:lnTo>
                    <a:pt x="7656" y="127"/>
                  </a:lnTo>
                  <a:cubicBezTo>
                    <a:pt x="7562" y="32"/>
                    <a:pt x="7499" y="1"/>
                    <a:pt x="74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3" name="Google Shape;523;p16"/>
          <p:cNvGrpSpPr/>
          <p:nvPr/>
        </p:nvGrpSpPr>
        <p:grpSpPr>
          <a:xfrm>
            <a:off x="6997762" y="1459195"/>
            <a:ext cx="295237" cy="358229"/>
            <a:chOff x="-45270025" y="2701925"/>
            <a:chExt cx="247350" cy="300125"/>
          </a:xfrm>
        </p:grpSpPr>
        <p:sp>
          <p:nvSpPr>
            <p:cNvPr id="524" name="Google Shape;524;p16"/>
            <p:cNvSpPr/>
            <p:nvPr/>
          </p:nvSpPr>
          <p:spPr>
            <a:xfrm>
              <a:off x="-45128250" y="28437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68" y="694"/>
                    <a:pt x="725" y="536"/>
                    <a:pt x="725" y="347"/>
                  </a:cubicBezTo>
                  <a:cubicBezTo>
                    <a:pt x="725" y="158"/>
                    <a:pt x="568" y="1"/>
                    <a:pt x="34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6"/>
            <p:cNvSpPr/>
            <p:nvPr/>
          </p:nvSpPr>
          <p:spPr>
            <a:xfrm>
              <a:off x="-45270025" y="2701925"/>
              <a:ext cx="247350" cy="300125"/>
            </a:xfrm>
            <a:custGeom>
              <a:avLst/>
              <a:gdLst/>
              <a:ahLst/>
              <a:cxnLst/>
              <a:rect l="l" t="t" r="r" b="b"/>
              <a:pathLst>
                <a:path w="9894" h="12005" extrusionOk="0">
                  <a:moveTo>
                    <a:pt x="7751" y="1261"/>
                  </a:moveTo>
                  <a:lnTo>
                    <a:pt x="8665" y="2143"/>
                  </a:lnTo>
                  <a:lnTo>
                    <a:pt x="7751" y="2143"/>
                  </a:lnTo>
                  <a:lnTo>
                    <a:pt x="7751" y="1261"/>
                  </a:lnTo>
                  <a:close/>
                  <a:moveTo>
                    <a:pt x="7090" y="4979"/>
                  </a:moveTo>
                  <a:lnTo>
                    <a:pt x="7090" y="9925"/>
                  </a:lnTo>
                  <a:lnTo>
                    <a:pt x="757" y="9925"/>
                  </a:lnTo>
                  <a:lnTo>
                    <a:pt x="757" y="4979"/>
                  </a:lnTo>
                  <a:close/>
                  <a:moveTo>
                    <a:pt x="7090" y="725"/>
                  </a:moveTo>
                  <a:lnTo>
                    <a:pt x="7090" y="2521"/>
                  </a:lnTo>
                  <a:cubicBezTo>
                    <a:pt x="7090" y="2710"/>
                    <a:pt x="7247" y="2868"/>
                    <a:pt x="7436" y="2868"/>
                  </a:cubicBezTo>
                  <a:lnTo>
                    <a:pt x="9232" y="2868"/>
                  </a:lnTo>
                  <a:lnTo>
                    <a:pt x="9232" y="11343"/>
                  </a:lnTo>
                  <a:lnTo>
                    <a:pt x="1450" y="11343"/>
                  </a:lnTo>
                  <a:lnTo>
                    <a:pt x="1450" y="10618"/>
                  </a:lnTo>
                  <a:lnTo>
                    <a:pt x="7436" y="10618"/>
                  </a:lnTo>
                  <a:cubicBezTo>
                    <a:pt x="7657" y="10618"/>
                    <a:pt x="7814" y="10460"/>
                    <a:pt x="7814" y="10271"/>
                  </a:cubicBezTo>
                  <a:lnTo>
                    <a:pt x="7814" y="4632"/>
                  </a:lnTo>
                  <a:cubicBezTo>
                    <a:pt x="7814" y="4443"/>
                    <a:pt x="7657" y="4285"/>
                    <a:pt x="7436" y="4285"/>
                  </a:cubicBezTo>
                  <a:lnTo>
                    <a:pt x="1450" y="4285"/>
                  </a:lnTo>
                  <a:lnTo>
                    <a:pt x="1450" y="725"/>
                  </a:lnTo>
                  <a:close/>
                  <a:moveTo>
                    <a:pt x="1072" y="1"/>
                  </a:moveTo>
                  <a:cubicBezTo>
                    <a:pt x="883" y="1"/>
                    <a:pt x="726" y="158"/>
                    <a:pt x="726" y="347"/>
                  </a:cubicBezTo>
                  <a:lnTo>
                    <a:pt x="726" y="4254"/>
                  </a:lnTo>
                  <a:lnTo>
                    <a:pt x="379" y="4254"/>
                  </a:lnTo>
                  <a:cubicBezTo>
                    <a:pt x="158" y="4254"/>
                    <a:pt x="1" y="4411"/>
                    <a:pt x="1" y="4601"/>
                  </a:cubicBezTo>
                  <a:lnTo>
                    <a:pt x="1" y="10240"/>
                  </a:lnTo>
                  <a:cubicBezTo>
                    <a:pt x="1" y="10429"/>
                    <a:pt x="158" y="10586"/>
                    <a:pt x="379" y="10586"/>
                  </a:cubicBezTo>
                  <a:lnTo>
                    <a:pt x="726" y="10586"/>
                  </a:lnTo>
                  <a:lnTo>
                    <a:pt x="726" y="11658"/>
                  </a:lnTo>
                  <a:cubicBezTo>
                    <a:pt x="726" y="11847"/>
                    <a:pt x="883" y="12004"/>
                    <a:pt x="1072" y="12004"/>
                  </a:cubicBezTo>
                  <a:lnTo>
                    <a:pt x="9484" y="12004"/>
                  </a:lnTo>
                  <a:cubicBezTo>
                    <a:pt x="9704" y="12004"/>
                    <a:pt x="9862" y="11847"/>
                    <a:pt x="9862" y="11658"/>
                  </a:cubicBezTo>
                  <a:lnTo>
                    <a:pt x="9893" y="2458"/>
                  </a:lnTo>
                  <a:cubicBezTo>
                    <a:pt x="9893" y="2395"/>
                    <a:pt x="9862" y="2269"/>
                    <a:pt x="9767" y="2238"/>
                  </a:cubicBezTo>
                  <a:lnTo>
                    <a:pt x="7657" y="95"/>
                  </a:lnTo>
                  <a:cubicBezTo>
                    <a:pt x="7562" y="32"/>
                    <a:pt x="7499" y="1"/>
                    <a:pt x="7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6"/>
            <p:cNvSpPr/>
            <p:nvPr/>
          </p:nvSpPr>
          <p:spPr>
            <a:xfrm>
              <a:off x="-45235350" y="2844500"/>
              <a:ext cx="89800" cy="87450"/>
            </a:xfrm>
            <a:custGeom>
              <a:avLst/>
              <a:gdLst/>
              <a:ahLst/>
              <a:cxnLst/>
              <a:rect l="l" t="t" r="r" b="b"/>
              <a:pathLst>
                <a:path w="3592" h="3498" extrusionOk="0">
                  <a:moveTo>
                    <a:pt x="1796" y="1103"/>
                  </a:moveTo>
                  <a:lnTo>
                    <a:pt x="2268" y="2079"/>
                  </a:lnTo>
                  <a:lnTo>
                    <a:pt x="1292" y="2079"/>
                  </a:lnTo>
                  <a:lnTo>
                    <a:pt x="1796" y="1103"/>
                  </a:lnTo>
                  <a:close/>
                  <a:moveTo>
                    <a:pt x="1764" y="0"/>
                  </a:moveTo>
                  <a:cubicBezTo>
                    <a:pt x="1638" y="0"/>
                    <a:pt x="1544" y="63"/>
                    <a:pt x="1449" y="189"/>
                  </a:cubicBezTo>
                  <a:lnTo>
                    <a:pt x="32" y="2993"/>
                  </a:lnTo>
                  <a:cubicBezTo>
                    <a:pt x="0" y="3151"/>
                    <a:pt x="63" y="3340"/>
                    <a:pt x="284" y="3466"/>
                  </a:cubicBezTo>
                  <a:cubicBezTo>
                    <a:pt x="324" y="3482"/>
                    <a:pt x="369" y="3490"/>
                    <a:pt x="415" y="3490"/>
                  </a:cubicBezTo>
                  <a:cubicBezTo>
                    <a:pt x="547" y="3490"/>
                    <a:pt x="686" y="3425"/>
                    <a:pt x="756" y="3308"/>
                  </a:cubicBezTo>
                  <a:lnTo>
                    <a:pt x="977" y="2804"/>
                  </a:lnTo>
                  <a:lnTo>
                    <a:pt x="2647" y="2804"/>
                  </a:lnTo>
                  <a:lnTo>
                    <a:pt x="2867" y="3308"/>
                  </a:lnTo>
                  <a:cubicBezTo>
                    <a:pt x="2962" y="3434"/>
                    <a:pt x="3056" y="3497"/>
                    <a:pt x="3182" y="3497"/>
                  </a:cubicBezTo>
                  <a:cubicBezTo>
                    <a:pt x="3245" y="3497"/>
                    <a:pt x="3308" y="3497"/>
                    <a:pt x="3340" y="3466"/>
                  </a:cubicBezTo>
                  <a:cubicBezTo>
                    <a:pt x="3497" y="3371"/>
                    <a:pt x="3592" y="3151"/>
                    <a:pt x="3497" y="2993"/>
                  </a:cubicBezTo>
                  <a:lnTo>
                    <a:pt x="2079" y="189"/>
                  </a:lnTo>
                  <a:cubicBezTo>
                    <a:pt x="2016" y="63"/>
                    <a:pt x="1890" y="0"/>
                    <a:pt x="17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6"/>
            <p:cNvSpPr/>
            <p:nvPr/>
          </p:nvSpPr>
          <p:spPr>
            <a:xfrm>
              <a:off x="-45128250" y="2879150"/>
              <a:ext cx="18150" cy="52800"/>
            </a:xfrm>
            <a:custGeom>
              <a:avLst/>
              <a:gdLst/>
              <a:ahLst/>
              <a:cxnLst/>
              <a:rect l="l" t="t" r="r" b="b"/>
              <a:pathLst>
                <a:path w="726" h="2112" extrusionOk="0">
                  <a:moveTo>
                    <a:pt x="347" y="0"/>
                  </a:moveTo>
                  <a:cubicBezTo>
                    <a:pt x="158" y="0"/>
                    <a:pt x="1" y="158"/>
                    <a:pt x="1" y="347"/>
                  </a:cubicBezTo>
                  <a:lnTo>
                    <a:pt x="1" y="1765"/>
                  </a:lnTo>
                  <a:cubicBezTo>
                    <a:pt x="1" y="1954"/>
                    <a:pt x="158" y="2111"/>
                    <a:pt x="347" y="2111"/>
                  </a:cubicBezTo>
                  <a:cubicBezTo>
                    <a:pt x="568" y="2111"/>
                    <a:pt x="725" y="1954"/>
                    <a:pt x="725" y="1765"/>
                  </a:cubicBezTo>
                  <a:lnTo>
                    <a:pt x="725" y="347"/>
                  </a:lnTo>
                  <a:cubicBezTo>
                    <a:pt x="725" y="158"/>
                    <a:pt x="568" y="0"/>
                    <a:pt x="3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8" name="Google Shape;528;p16"/>
          <p:cNvGrpSpPr/>
          <p:nvPr/>
        </p:nvGrpSpPr>
        <p:grpSpPr>
          <a:xfrm>
            <a:off x="1818616" y="3078460"/>
            <a:ext cx="357274" cy="358199"/>
            <a:chOff x="-50523475" y="2316000"/>
            <a:chExt cx="299325" cy="300100"/>
          </a:xfrm>
        </p:grpSpPr>
        <p:sp>
          <p:nvSpPr>
            <p:cNvPr id="529" name="Google Shape;529;p16"/>
            <p:cNvSpPr/>
            <p:nvPr/>
          </p:nvSpPr>
          <p:spPr>
            <a:xfrm>
              <a:off x="-50453375" y="2387675"/>
              <a:ext cx="158350" cy="228425"/>
            </a:xfrm>
            <a:custGeom>
              <a:avLst/>
              <a:gdLst/>
              <a:ahLst/>
              <a:cxnLst/>
              <a:rect l="l" t="t" r="r" b="b"/>
              <a:pathLst>
                <a:path w="6334" h="9137" extrusionOk="0">
                  <a:moveTo>
                    <a:pt x="3183" y="4222"/>
                  </a:moveTo>
                  <a:cubicBezTo>
                    <a:pt x="3372" y="4222"/>
                    <a:pt x="3529" y="4380"/>
                    <a:pt x="3529" y="4569"/>
                  </a:cubicBezTo>
                  <a:cubicBezTo>
                    <a:pt x="3529" y="4758"/>
                    <a:pt x="3372" y="4915"/>
                    <a:pt x="3183" y="4915"/>
                  </a:cubicBezTo>
                  <a:cubicBezTo>
                    <a:pt x="2994" y="4915"/>
                    <a:pt x="2836" y="4758"/>
                    <a:pt x="2836" y="4569"/>
                  </a:cubicBezTo>
                  <a:cubicBezTo>
                    <a:pt x="2836" y="4380"/>
                    <a:pt x="2994" y="4222"/>
                    <a:pt x="3183" y="4222"/>
                  </a:cubicBezTo>
                  <a:close/>
                  <a:moveTo>
                    <a:pt x="3183" y="1009"/>
                  </a:moveTo>
                  <a:lnTo>
                    <a:pt x="5609" y="5230"/>
                  </a:lnTo>
                  <a:lnTo>
                    <a:pt x="4411" y="6994"/>
                  </a:lnTo>
                  <a:lnTo>
                    <a:pt x="3529" y="6994"/>
                  </a:lnTo>
                  <a:lnTo>
                    <a:pt x="3529" y="5545"/>
                  </a:lnTo>
                  <a:cubicBezTo>
                    <a:pt x="3939" y="5388"/>
                    <a:pt x="4254" y="5010"/>
                    <a:pt x="4254" y="4569"/>
                  </a:cubicBezTo>
                  <a:cubicBezTo>
                    <a:pt x="4254" y="3970"/>
                    <a:pt x="3781" y="3497"/>
                    <a:pt x="3183" y="3497"/>
                  </a:cubicBezTo>
                  <a:cubicBezTo>
                    <a:pt x="2584" y="3497"/>
                    <a:pt x="2143" y="3970"/>
                    <a:pt x="2143" y="4569"/>
                  </a:cubicBezTo>
                  <a:cubicBezTo>
                    <a:pt x="2143" y="5041"/>
                    <a:pt x="2395" y="5419"/>
                    <a:pt x="2836" y="5545"/>
                  </a:cubicBezTo>
                  <a:lnTo>
                    <a:pt x="2836" y="6994"/>
                  </a:lnTo>
                  <a:lnTo>
                    <a:pt x="1986" y="6994"/>
                  </a:lnTo>
                  <a:lnTo>
                    <a:pt x="788" y="5230"/>
                  </a:lnTo>
                  <a:lnTo>
                    <a:pt x="3183" y="1009"/>
                  </a:lnTo>
                  <a:close/>
                  <a:moveTo>
                    <a:pt x="4600" y="7688"/>
                  </a:moveTo>
                  <a:cubicBezTo>
                    <a:pt x="4821" y="7688"/>
                    <a:pt x="4947" y="7845"/>
                    <a:pt x="4947" y="8034"/>
                  </a:cubicBezTo>
                  <a:lnTo>
                    <a:pt x="4947" y="8412"/>
                  </a:lnTo>
                  <a:lnTo>
                    <a:pt x="1450" y="8412"/>
                  </a:lnTo>
                  <a:lnTo>
                    <a:pt x="1450" y="8034"/>
                  </a:lnTo>
                  <a:cubicBezTo>
                    <a:pt x="1450" y="7845"/>
                    <a:pt x="1607" y="7688"/>
                    <a:pt x="1797" y="7688"/>
                  </a:cubicBezTo>
                  <a:close/>
                  <a:moveTo>
                    <a:pt x="3183" y="0"/>
                  </a:moveTo>
                  <a:cubicBezTo>
                    <a:pt x="3057" y="0"/>
                    <a:pt x="2962" y="63"/>
                    <a:pt x="2868" y="158"/>
                  </a:cubicBezTo>
                  <a:lnTo>
                    <a:pt x="64" y="5073"/>
                  </a:lnTo>
                  <a:cubicBezTo>
                    <a:pt x="1" y="5199"/>
                    <a:pt x="1" y="5356"/>
                    <a:pt x="64" y="5419"/>
                  </a:cubicBezTo>
                  <a:lnTo>
                    <a:pt x="1229" y="7152"/>
                  </a:lnTo>
                  <a:cubicBezTo>
                    <a:pt x="914" y="7373"/>
                    <a:pt x="694" y="7688"/>
                    <a:pt x="694" y="8066"/>
                  </a:cubicBezTo>
                  <a:lnTo>
                    <a:pt x="694" y="8790"/>
                  </a:lnTo>
                  <a:cubicBezTo>
                    <a:pt x="694" y="8979"/>
                    <a:pt x="851" y="9137"/>
                    <a:pt x="1072" y="9137"/>
                  </a:cubicBezTo>
                  <a:lnTo>
                    <a:pt x="5262" y="9137"/>
                  </a:lnTo>
                  <a:cubicBezTo>
                    <a:pt x="5483" y="9137"/>
                    <a:pt x="5640" y="8979"/>
                    <a:pt x="5640" y="8790"/>
                  </a:cubicBezTo>
                  <a:lnTo>
                    <a:pt x="5640" y="8066"/>
                  </a:lnTo>
                  <a:cubicBezTo>
                    <a:pt x="5640" y="7688"/>
                    <a:pt x="5420" y="7373"/>
                    <a:pt x="5105" y="7152"/>
                  </a:cubicBezTo>
                  <a:lnTo>
                    <a:pt x="6270" y="5419"/>
                  </a:lnTo>
                  <a:cubicBezTo>
                    <a:pt x="6333" y="5325"/>
                    <a:pt x="6333" y="5199"/>
                    <a:pt x="6270" y="5073"/>
                  </a:cubicBezTo>
                  <a:lnTo>
                    <a:pt x="3498" y="158"/>
                  </a:lnTo>
                  <a:cubicBezTo>
                    <a:pt x="3435" y="32"/>
                    <a:pt x="3309" y="0"/>
                    <a:pt x="3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6"/>
            <p:cNvSpPr/>
            <p:nvPr/>
          </p:nvSpPr>
          <p:spPr>
            <a:xfrm>
              <a:off x="-50523475" y="2316000"/>
              <a:ext cx="299325" cy="178025"/>
            </a:xfrm>
            <a:custGeom>
              <a:avLst/>
              <a:gdLst/>
              <a:ahLst/>
              <a:cxnLst/>
              <a:rect l="l" t="t" r="r" b="b"/>
              <a:pathLst>
                <a:path w="11973" h="7121" extrusionOk="0">
                  <a:moveTo>
                    <a:pt x="1072" y="694"/>
                  </a:moveTo>
                  <a:cubicBezTo>
                    <a:pt x="1261" y="694"/>
                    <a:pt x="1419" y="851"/>
                    <a:pt x="1419" y="1040"/>
                  </a:cubicBezTo>
                  <a:cubicBezTo>
                    <a:pt x="1419" y="1229"/>
                    <a:pt x="1261" y="1418"/>
                    <a:pt x="1072" y="1418"/>
                  </a:cubicBezTo>
                  <a:cubicBezTo>
                    <a:pt x="883" y="1418"/>
                    <a:pt x="725" y="1229"/>
                    <a:pt x="725" y="1040"/>
                  </a:cubicBezTo>
                  <a:cubicBezTo>
                    <a:pt x="725" y="851"/>
                    <a:pt x="883" y="694"/>
                    <a:pt x="1072" y="694"/>
                  </a:cubicBezTo>
                  <a:close/>
                  <a:moveTo>
                    <a:pt x="6333" y="694"/>
                  </a:moveTo>
                  <a:lnTo>
                    <a:pt x="6333" y="1418"/>
                  </a:lnTo>
                  <a:lnTo>
                    <a:pt x="5640" y="1418"/>
                  </a:lnTo>
                  <a:lnTo>
                    <a:pt x="5640" y="694"/>
                  </a:lnTo>
                  <a:close/>
                  <a:moveTo>
                    <a:pt x="10902" y="725"/>
                  </a:moveTo>
                  <a:cubicBezTo>
                    <a:pt x="11122" y="725"/>
                    <a:pt x="11280" y="883"/>
                    <a:pt x="11280" y="1103"/>
                  </a:cubicBezTo>
                  <a:cubicBezTo>
                    <a:pt x="11280" y="1292"/>
                    <a:pt x="11122" y="1450"/>
                    <a:pt x="10902" y="1450"/>
                  </a:cubicBezTo>
                  <a:cubicBezTo>
                    <a:pt x="10712" y="1450"/>
                    <a:pt x="10555" y="1292"/>
                    <a:pt x="10555" y="1103"/>
                  </a:cubicBezTo>
                  <a:cubicBezTo>
                    <a:pt x="10586" y="883"/>
                    <a:pt x="10744" y="725"/>
                    <a:pt x="10902" y="725"/>
                  </a:cubicBezTo>
                  <a:close/>
                  <a:moveTo>
                    <a:pt x="2143" y="5640"/>
                  </a:moveTo>
                  <a:lnTo>
                    <a:pt x="2143" y="6364"/>
                  </a:lnTo>
                  <a:lnTo>
                    <a:pt x="1419" y="6364"/>
                  </a:lnTo>
                  <a:lnTo>
                    <a:pt x="1419" y="5640"/>
                  </a:lnTo>
                  <a:close/>
                  <a:moveTo>
                    <a:pt x="10555" y="5640"/>
                  </a:moveTo>
                  <a:lnTo>
                    <a:pt x="10555" y="6364"/>
                  </a:lnTo>
                  <a:lnTo>
                    <a:pt x="9862" y="6364"/>
                  </a:lnTo>
                  <a:lnTo>
                    <a:pt x="9862" y="5640"/>
                  </a:lnTo>
                  <a:close/>
                  <a:moveTo>
                    <a:pt x="10902" y="0"/>
                  </a:moveTo>
                  <a:cubicBezTo>
                    <a:pt x="10460" y="0"/>
                    <a:pt x="10051" y="252"/>
                    <a:pt x="9925" y="694"/>
                  </a:cubicBezTo>
                  <a:lnTo>
                    <a:pt x="7058" y="694"/>
                  </a:lnTo>
                  <a:lnTo>
                    <a:pt x="7058" y="379"/>
                  </a:lnTo>
                  <a:cubicBezTo>
                    <a:pt x="7058" y="189"/>
                    <a:pt x="6900" y="32"/>
                    <a:pt x="6711" y="32"/>
                  </a:cubicBezTo>
                  <a:lnTo>
                    <a:pt x="5294" y="32"/>
                  </a:lnTo>
                  <a:cubicBezTo>
                    <a:pt x="5073" y="32"/>
                    <a:pt x="4947" y="189"/>
                    <a:pt x="4947" y="379"/>
                  </a:cubicBezTo>
                  <a:lnTo>
                    <a:pt x="4947" y="725"/>
                  </a:lnTo>
                  <a:lnTo>
                    <a:pt x="2049" y="725"/>
                  </a:lnTo>
                  <a:cubicBezTo>
                    <a:pt x="1891" y="347"/>
                    <a:pt x="1513" y="32"/>
                    <a:pt x="1072" y="32"/>
                  </a:cubicBezTo>
                  <a:cubicBezTo>
                    <a:pt x="473" y="32"/>
                    <a:pt x="1" y="505"/>
                    <a:pt x="1" y="1072"/>
                  </a:cubicBezTo>
                  <a:cubicBezTo>
                    <a:pt x="1" y="1670"/>
                    <a:pt x="473" y="2143"/>
                    <a:pt x="1072" y="2143"/>
                  </a:cubicBezTo>
                  <a:cubicBezTo>
                    <a:pt x="1545" y="2143"/>
                    <a:pt x="1923" y="1828"/>
                    <a:pt x="2049" y="1450"/>
                  </a:cubicBezTo>
                  <a:lnTo>
                    <a:pt x="3592" y="1450"/>
                  </a:lnTo>
                  <a:cubicBezTo>
                    <a:pt x="3183" y="1670"/>
                    <a:pt x="2836" y="1985"/>
                    <a:pt x="2521" y="2332"/>
                  </a:cubicBezTo>
                  <a:cubicBezTo>
                    <a:pt x="1891" y="3088"/>
                    <a:pt x="1545" y="4002"/>
                    <a:pt x="1450" y="4978"/>
                  </a:cubicBezTo>
                  <a:lnTo>
                    <a:pt x="1103" y="4978"/>
                  </a:lnTo>
                  <a:cubicBezTo>
                    <a:pt x="914" y="4978"/>
                    <a:pt x="757" y="5136"/>
                    <a:pt x="757" y="5325"/>
                  </a:cubicBezTo>
                  <a:lnTo>
                    <a:pt x="757" y="6742"/>
                  </a:lnTo>
                  <a:cubicBezTo>
                    <a:pt x="757" y="6963"/>
                    <a:pt x="914" y="7121"/>
                    <a:pt x="1103" y="7121"/>
                  </a:cubicBezTo>
                  <a:lnTo>
                    <a:pt x="2521" y="7121"/>
                  </a:lnTo>
                  <a:cubicBezTo>
                    <a:pt x="2742" y="7121"/>
                    <a:pt x="2899" y="6963"/>
                    <a:pt x="2899" y="6742"/>
                  </a:cubicBezTo>
                  <a:lnTo>
                    <a:pt x="2899" y="5325"/>
                  </a:lnTo>
                  <a:cubicBezTo>
                    <a:pt x="2899" y="5136"/>
                    <a:pt x="2742" y="4978"/>
                    <a:pt x="2521" y="4978"/>
                  </a:cubicBezTo>
                  <a:lnTo>
                    <a:pt x="2175" y="4978"/>
                  </a:lnTo>
                  <a:cubicBezTo>
                    <a:pt x="2332" y="3403"/>
                    <a:pt x="3435" y="2017"/>
                    <a:pt x="4979" y="1607"/>
                  </a:cubicBezTo>
                  <a:lnTo>
                    <a:pt x="4979" y="1796"/>
                  </a:lnTo>
                  <a:cubicBezTo>
                    <a:pt x="4979" y="1985"/>
                    <a:pt x="5136" y="2143"/>
                    <a:pt x="5325" y="2143"/>
                  </a:cubicBezTo>
                  <a:lnTo>
                    <a:pt x="6743" y="2143"/>
                  </a:lnTo>
                  <a:cubicBezTo>
                    <a:pt x="6932" y="2143"/>
                    <a:pt x="7089" y="1985"/>
                    <a:pt x="7089" y="1796"/>
                  </a:cubicBezTo>
                  <a:lnTo>
                    <a:pt x="7089" y="1576"/>
                  </a:lnTo>
                  <a:cubicBezTo>
                    <a:pt x="8633" y="1985"/>
                    <a:pt x="9736" y="3371"/>
                    <a:pt x="9893" y="4947"/>
                  </a:cubicBezTo>
                  <a:lnTo>
                    <a:pt x="9547" y="4947"/>
                  </a:lnTo>
                  <a:cubicBezTo>
                    <a:pt x="9358" y="4947"/>
                    <a:pt x="9200" y="5104"/>
                    <a:pt x="9200" y="5293"/>
                  </a:cubicBezTo>
                  <a:lnTo>
                    <a:pt x="9200" y="6711"/>
                  </a:lnTo>
                  <a:cubicBezTo>
                    <a:pt x="9200" y="6932"/>
                    <a:pt x="9358" y="7089"/>
                    <a:pt x="9547" y="7089"/>
                  </a:cubicBezTo>
                  <a:lnTo>
                    <a:pt x="10965" y="7089"/>
                  </a:lnTo>
                  <a:cubicBezTo>
                    <a:pt x="11154" y="7089"/>
                    <a:pt x="11311" y="6932"/>
                    <a:pt x="11311" y="6711"/>
                  </a:cubicBezTo>
                  <a:lnTo>
                    <a:pt x="11311" y="5293"/>
                  </a:lnTo>
                  <a:cubicBezTo>
                    <a:pt x="11311" y="5104"/>
                    <a:pt x="11154" y="4947"/>
                    <a:pt x="10965" y="4947"/>
                  </a:cubicBezTo>
                  <a:lnTo>
                    <a:pt x="10618" y="4947"/>
                  </a:lnTo>
                  <a:cubicBezTo>
                    <a:pt x="10523" y="4002"/>
                    <a:pt x="10177" y="3056"/>
                    <a:pt x="9547" y="2300"/>
                  </a:cubicBezTo>
                  <a:cubicBezTo>
                    <a:pt x="9232" y="1954"/>
                    <a:pt x="8885" y="1639"/>
                    <a:pt x="8476" y="1418"/>
                  </a:cubicBezTo>
                  <a:lnTo>
                    <a:pt x="10019" y="1418"/>
                  </a:lnTo>
                  <a:cubicBezTo>
                    <a:pt x="10082" y="1828"/>
                    <a:pt x="10492" y="2111"/>
                    <a:pt x="10902" y="2111"/>
                  </a:cubicBezTo>
                  <a:cubicBezTo>
                    <a:pt x="11500" y="2111"/>
                    <a:pt x="11973" y="1639"/>
                    <a:pt x="11973" y="1040"/>
                  </a:cubicBezTo>
                  <a:cubicBezTo>
                    <a:pt x="11973" y="473"/>
                    <a:pt x="11500" y="0"/>
                    <a:pt x="109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1" name="Google Shape;531;p16"/>
          <p:cNvGrpSpPr/>
          <p:nvPr/>
        </p:nvGrpSpPr>
        <p:grpSpPr>
          <a:xfrm>
            <a:off x="4392885" y="3066585"/>
            <a:ext cx="358199" cy="358229"/>
            <a:chOff x="-50154850" y="2316775"/>
            <a:chExt cx="300100" cy="300125"/>
          </a:xfrm>
        </p:grpSpPr>
        <p:sp>
          <p:nvSpPr>
            <p:cNvPr id="532" name="Google Shape;532;p16"/>
            <p:cNvSpPr/>
            <p:nvPr/>
          </p:nvSpPr>
          <p:spPr>
            <a:xfrm>
              <a:off x="-50154850" y="2316775"/>
              <a:ext cx="300100" cy="300125"/>
            </a:xfrm>
            <a:custGeom>
              <a:avLst/>
              <a:gdLst/>
              <a:ahLst/>
              <a:cxnLst/>
              <a:rect l="l" t="t" r="r" b="b"/>
              <a:pathLst>
                <a:path w="12004" h="12005" extrusionOk="0">
                  <a:moveTo>
                    <a:pt x="1418" y="694"/>
                  </a:moveTo>
                  <a:lnTo>
                    <a:pt x="1418" y="1419"/>
                  </a:lnTo>
                  <a:lnTo>
                    <a:pt x="693" y="1419"/>
                  </a:lnTo>
                  <a:lnTo>
                    <a:pt x="693" y="694"/>
                  </a:lnTo>
                  <a:close/>
                  <a:moveTo>
                    <a:pt x="11279" y="694"/>
                  </a:moveTo>
                  <a:lnTo>
                    <a:pt x="11279" y="1419"/>
                  </a:lnTo>
                  <a:lnTo>
                    <a:pt x="10586" y="1419"/>
                  </a:lnTo>
                  <a:lnTo>
                    <a:pt x="10586" y="694"/>
                  </a:lnTo>
                  <a:close/>
                  <a:moveTo>
                    <a:pt x="9893" y="1419"/>
                  </a:moveTo>
                  <a:lnTo>
                    <a:pt x="9893" y="1765"/>
                  </a:lnTo>
                  <a:cubicBezTo>
                    <a:pt x="9893" y="1954"/>
                    <a:pt x="10019" y="2112"/>
                    <a:pt x="10239" y="2112"/>
                  </a:cubicBezTo>
                  <a:lnTo>
                    <a:pt x="10586" y="2112"/>
                  </a:lnTo>
                  <a:lnTo>
                    <a:pt x="10586" y="9893"/>
                  </a:lnTo>
                  <a:lnTo>
                    <a:pt x="10239" y="9893"/>
                  </a:lnTo>
                  <a:cubicBezTo>
                    <a:pt x="10019" y="9893"/>
                    <a:pt x="9893" y="10051"/>
                    <a:pt x="9893" y="10240"/>
                  </a:cubicBezTo>
                  <a:lnTo>
                    <a:pt x="9893" y="10587"/>
                  </a:lnTo>
                  <a:lnTo>
                    <a:pt x="2111" y="10587"/>
                  </a:lnTo>
                  <a:lnTo>
                    <a:pt x="2111" y="10240"/>
                  </a:lnTo>
                  <a:cubicBezTo>
                    <a:pt x="2111" y="10051"/>
                    <a:pt x="1953" y="9893"/>
                    <a:pt x="1764" y="9893"/>
                  </a:cubicBezTo>
                  <a:lnTo>
                    <a:pt x="1418" y="9893"/>
                  </a:lnTo>
                  <a:lnTo>
                    <a:pt x="1418" y="2112"/>
                  </a:lnTo>
                  <a:lnTo>
                    <a:pt x="1764" y="2112"/>
                  </a:lnTo>
                  <a:cubicBezTo>
                    <a:pt x="1953" y="2112"/>
                    <a:pt x="2111" y="1954"/>
                    <a:pt x="2111" y="1765"/>
                  </a:cubicBezTo>
                  <a:lnTo>
                    <a:pt x="2111" y="1419"/>
                  </a:lnTo>
                  <a:close/>
                  <a:moveTo>
                    <a:pt x="1418" y="10555"/>
                  </a:moveTo>
                  <a:lnTo>
                    <a:pt x="1418" y="11248"/>
                  </a:lnTo>
                  <a:lnTo>
                    <a:pt x="693" y="11248"/>
                  </a:lnTo>
                  <a:lnTo>
                    <a:pt x="693" y="10555"/>
                  </a:lnTo>
                  <a:close/>
                  <a:moveTo>
                    <a:pt x="11279" y="10555"/>
                  </a:moveTo>
                  <a:lnTo>
                    <a:pt x="11279" y="11248"/>
                  </a:lnTo>
                  <a:lnTo>
                    <a:pt x="10586" y="11248"/>
                  </a:lnTo>
                  <a:lnTo>
                    <a:pt x="10586" y="10555"/>
                  </a:lnTo>
                  <a:close/>
                  <a:moveTo>
                    <a:pt x="347" y="1"/>
                  </a:moveTo>
                  <a:cubicBezTo>
                    <a:pt x="158" y="1"/>
                    <a:pt x="0" y="158"/>
                    <a:pt x="0" y="348"/>
                  </a:cubicBezTo>
                  <a:lnTo>
                    <a:pt x="0" y="1765"/>
                  </a:lnTo>
                  <a:cubicBezTo>
                    <a:pt x="0" y="1954"/>
                    <a:pt x="158" y="2112"/>
                    <a:pt x="347" y="2112"/>
                  </a:cubicBezTo>
                  <a:lnTo>
                    <a:pt x="693" y="2112"/>
                  </a:lnTo>
                  <a:lnTo>
                    <a:pt x="693" y="9893"/>
                  </a:lnTo>
                  <a:lnTo>
                    <a:pt x="347" y="9893"/>
                  </a:lnTo>
                  <a:cubicBezTo>
                    <a:pt x="158" y="9893"/>
                    <a:pt x="0" y="10051"/>
                    <a:pt x="0" y="10240"/>
                  </a:cubicBezTo>
                  <a:lnTo>
                    <a:pt x="0" y="11658"/>
                  </a:lnTo>
                  <a:cubicBezTo>
                    <a:pt x="0" y="11847"/>
                    <a:pt x="158" y="12004"/>
                    <a:pt x="347" y="12004"/>
                  </a:cubicBezTo>
                  <a:lnTo>
                    <a:pt x="1764" y="12004"/>
                  </a:lnTo>
                  <a:cubicBezTo>
                    <a:pt x="1953" y="12004"/>
                    <a:pt x="2111" y="11847"/>
                    <a:pt x="2111" y="11658"/>
                  </a:cubicBezTo>
                  <a:lnTo>
                    <a:pt x="2111" y="11311"/>
                  </a:lnTo>
                  <a:lnTo>
                    <a:pt x="9893" y="11311"/>
                  </a:lnTo>
                  <a:lnTo>
                    <a:pt x="9893" y="11658"/>
                  </a:lnTo>
                  <a:cubicBezTo>
                    <a:pt x="9893" y="11847"/>
                    <a:pt x="10019" y="12004"/>
                    <a:pt x="10239" y="12004"/>
                  </a:cubicBezTo>
                  <a:lnTo>
                    <a:pt x="11657" y="12004"/>
                  </a:lnTo>
                  <a:cubicBezTo>
                    <a:pt x="11846" y="12004"/>
                    <a:pt x="12004" y="11847"/>
                    <a:pt x="12004" y="11658"/>
                  </a:cubicBezTo>
                  <a:lnTo>
                    <a:pt x="12004" y="10240"/>
                  </a:lnTo>
                  <a:cubicBezTo>
                    <a:pt x="12004" y="10051"/>
                    <a:pt x="11846" y="9893"/>
                    <a:pt x="11657" y="9893"/>
                  </a:cubicBezTo>
                  <a:lnTo>
                    <a:pt x="11310" y="9893"/>
                  </a:lnTo>
                  <a:lnTo>
                    <a:pt x="11310" y="2112"/>
                  </a:lnTo>
                  <a:lnTo>
                    <a:pt x="11657" y="2112"/>
                  </a:lnTo>
                  <a:lnTo>
                    <a:pt x="11657" y="2080"/>
                  </a:lnTo>
                  <a:cubicBezTo>
                    <a:pt x="11846" y="2080"/>
                    <a:pt x="12004" y="1923"/>
                    <a:pt x="12004" y="1734"/>
                  </a:cubicBezTo>
                  <a:lnTo>
                    <a:pt x="12004" y="348"/>
                  </a:lnTo>
                  <a:cubicBezTo>
                    <a:pt x="12004" y="158"/>
                    <a:pt x="11846" y="1"/>
                    <a:pt x="11657" y="1"/>
                  </a:cubicBezTo>
                  <a:lnTo>
                    <a:pt x="10239" y="1"/>
                  </a:lnTo>
                  <a:cubicBezTo>
                    <a:pt x="10019" y="1"/>
                    <a:pt x="9893" y="158"/>
                    <a:pt x="9893" y="348"/>
                  </a:cubicBezTo>
                  <a:lnTo>
                    <a:pt x="9893" y="694"/>
                  </a:lnTo>
                  <a:lnTo>
                    <a:pt x="2111" y="694"/>
                  </a:lnTo>
                  <a:lnTo>
                    <a:pt x="2111" y="348"/>
                  </a:lnTo>
                  <a:cubicBezTo>
                    <a:pt x="2111" y="158"/>
                    <a:pt x="1953" y="1"/>
                    <a:pt x="176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6"/>
            <p:cNvSpPr/>
            <p:nvPr/>
          </p:nvSpPr>
          <p:spPr>
            <a:xfrm>
              <a:off x="-50083975" y="2368775"/>
              <a:ext cx="158325" cy="193775"/>
            </a:xfrm>
            <a:custGeom>
              <a:avLst/>
              <a:gdLst/>
              <a:ahLst/>
              <a:cxnLst/>
              <a:rect l="l" t="t" r="r" b="b"/>
              <a:pathLst>
                <a:path w="6333" h="7751" extrusionOk="0">
                  <a:moveTo>
                    <a:pt x="5577" y="693"/>
                  </a:moveTo>
                  <a:lnTo>
                    <a:pt x="5577" y="1567"/>
                  </a:lnTo>
                  <a:lnTo>
                    <a:pt x="5577" y="1567"/>
                  </a:lnTo>
                  <a:cubicBezTo>
                    <a:pt x="5492" y="1468"/>
                    <a:pt x="5402" y="1418"/>
                    <a:pt x="5262" y="1418"/>
                  </a:cubicBezTo>
                  <a:lnTo>
                    <a:pt x="3844" y="1418"/>
                  </a:lnTo>
                  <a:cubicBezTo>
                    <a:pt x="3655" y="1418"/>
                    <a:pt x="3498" y="1576"/>
                    <a:pt x="3498" y="1765"/>
                  </a:cubicBezTo>
                  <a:lnTo>
                    <a:pt x="3498" y="6742"/>
                  </a:lnTo>
                  <a:cubicBezTo>
                    <a:pt x="3498" y="6900"/>
                    <a:pt x="3624" y="6963"/>
                    <a:pt x="3687" y="7089"/>
                  </a:cubicBezTo>
                  <a:lnTo>
                    <a:pt x="2584" y="7089"/>
                  </a:lnTo>
                  <a:cubicBezTo>
                    <a:pt x="2710" y="6963"/>
                    <a:pt x="2773" y="6900"/>
                    <a:pt x="2773" y="6742"/>
                  </a:cubicBezTo>
                  <a:lnTo>
                    <a:pt x="2773" y="1765"/>
                  </a:lnTo>
                  <a:cubicBezTo>
                    <a:pt x="2773" y="1576"/>
                    <a:pt x="2647" y="1418"/>
                    <a:pt x="2426" y="1418"/>
                  </a:cubicBezTo>
                  <a:lnTo>
                    <a:pt x="1009" y="1418"/>
                  </a:lnTo>
                  <a:cubicBezTo>
                    <a:pt x="851" y="1418"/>
                    <a:pt x="788" y="1544"/>
                    <a:pt x="662" y="1607"/>
                  </a:cubicBezTo>
                  <a:lnTo>
                    <a:pt x="662" y="693"/>
                  </a:lnTo>
                  <a:close/>
                  <a:moveTo>
                    <a:pt x="347" y="0"/>
                  </a:moveTo>
                  <a:cubicBezTo>
                    <a:pt x="158" y="0"/>
                    <a:pt x="1" y="158"/>
                    <a:pt x="1" y="347"/>
                  </a:cubicBezTo>
                  <a:lnTo>
                    <a:pt x="1" y="2489"/>
                  </a:lnTo>
                  <a:cubicBezTo>
                    <a:pt x="1" y="2696"/>
                    <a:pt x="163" y="2835"/>
                    <a:pt x="328" y="2835"/>
                  </a:cubicBezTo>
                  <a:cubicBezTo>
                    <a:pt x="415" y="2835"/>
                    <a:pt x="503" y="2796"/>
                    <a:pt x="568" y="2710"/>
                  </a:cubicBezTo>
                  <a:lnTo>
                    <a:pt x="1166" y="2143"/>
                  </a:lnTo>
                  <a:lnTo>
                    <a:pt x="2080" y="2143"/>
                  </a:lnTo>
                  <a:lnTo>
                    <a:pt x="2080" y="6585"/>
                  </a:lnTo>
                  <a:lnTo>
                    <a:pt x="1481" y="7183"/>
                  </a:lnTo>
                  <a:cubicBezTo>
                    <a:pt x="1261" y="7404"/>
                    <a:pt x="1418" y="7750"/>
                    <a:pt x="1733" y="7750"/>
                  </a:cubicBezTo>
                  <a:lnTo>
                    <a:pt x="4537" y="7750"/>
                  </a:lnTo>
                  <a:cubicBezTo>
                    <a:pt x="4852" y="7750"/>
                    <a:pt x="5010" y="7372"/>
                    <a:pt x="4758" y="7183"/>
                  </a:cubicBezTo>
                  <a:lnTo>
                    <a:pt x="4159" y="6585"/>
                  </a:lnTo>
                  <a:lnTo>
                    <a:pt x="4159" y="2143"/>
                  </a:lnTo>
                  <a:lnTo>
                    <a:pt x="5073" y="2143"/>
                  </a:lnTo>
                  <a:lnTo>
                    <a:pt x="5671" y="2710"/>
                  </a:lnTo>
                  <a:cubicBezTo>
                    <a:pt x="5747" y="2796"/>
                    <a:pt x="5842" y="2835"/>
                    <a:pt x="5933" y="2835"/>
                  </a:cubicBezTo>
                  <a:cubicBezTo>
                    <a:pt x="6107" y="2835"/>
                    <a:pt x="6270" y="2696"/>
                    <a:pt x="6270" y="2489"/>
                  </a:cubicBezTo>
                  <a:lnTo>
                    <a:pt x="6270" y="347"/>
                  </a:lnTo>
                  <a:cubicBezTo>
                    <a:pt x="6333" y="158"/>
                    <a:pt x="6176" y="0"/>
                    <a:pt x="598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4" name="Google Shape;534;p16"/>
          <p:cNvGrpSpPr/>
          <p:nvPr/>
        </p:nvGrpSpPr>
        <p:grpSpPr>
          <a:xfrm>
            <a:off x="6968641" y="3066998"/>
            <a:ext cx="359154" cy="357424"/>
            <a:chOff x="-49786250" y="2316650"/>
            <a:chExt cx="300900" cy="299450"/>
          </a:xfrm>
        </p:grpSpPr>
        <p:sp>
          <p:nvSpPr>
            <p:cNvPr id="535" name="Google Shape;535;p16"/>
            <p:cNvSpPr/>
            <p:nvPr/>
          </p:nvSpPr>
          <p:spPr>
            <a:xfrm>
              <a:off x="-49746875" y="2316650"/>
              <a:ext cx="217400" cy="299450"/>
            </a:xfrm>
            <a:custGeom>
              <a:avLst/>
              <a:gdLst/>
              <a:ahLst/>
              <a:cxnLst/>
              <a:rect l="l" t="t" r="r" b="b"/>
              <a:pathLst>
                <a:path w="8696" h="11978" extrusionOk="0">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6"/>
            <p:cNvSpPr/>
            <p:nvPr/>
          </p:nvSpPr>
          <p:spPr>
            <a:xfrm>
              <a:off x="-49786250" y="2422325"/>
              <a:ext cx="36250" cy="17350"/>
            </a:xfrm>
            <a:custGeom>
              <a:avLst/>
              <a:gdLst/>
              <a:ahLst/>
              <a:cxnLst/>
              <a:rect l="l" t="t" r="r" b="b"/>
              <a:pathLst>
                <a:path w="1450" h="694" extrusionOk="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6"/>
            <p:cNvSpPr/>
            <p:nvPr/>
          </p:nvSpPr>
          <p:spPr>
            <a:xfrm>
              <a:off x="-49783900" y="2362475"/>
              <a:ext cx="31550" cy="30150"/>
            </a:xfrm>
            <a:custGeom>
              <a:avLst/>
              <a:gdLst/>
              <a:ahLst/>
              <a:cxnLst/>
              <a:rect l="l" t="t" r="r" b="b"/>
              <a:pathLst>
                <a:path w="1262" h="1206" extrusionOk="0">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6"/>
            <p:cNvSpPr/>
            <p:nvPr/>
          </p:nvSpPr>
          <p:spPr>
            <a:xfrm>
              <a:off x="-49783900" y="2468800"/>
              <a:ext cx="31550" cy="30150"/>
            </a:xfrm>
            <a:custGeom>
              <a:avLst/>
              <a:gdLst/>
              <a:ahLst/>
              <a:cxnLst/>
              <a:rect l="l" t="t" r="r" b="b"/>
              <a:pathLst>
                <a:path w="1262" h="1206" extrusionOk="0">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6"/>
            <p:cNvSpPr/>
            <p:nvPr/>
          </p:nvSpPr>
          <p:spPr>
            <a:xfrm>
              <a:off x="-495208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6"/>
            <p:cNvSpPr/>
            <p:nvPr/>
          </p:nvSpPr>
          <p:spPr>
            <a:xfrm>
              <a:off x="-49519250" y="2362475"/>
              <a:ext cx="31525" cy="31325"/>
            </a:xfrm>
            <a:custGeom>
              <a:avLst/>
              <a:gdLst/>
              <a:ahLst/>
              <a:cxnLst/>
              <a:rect l="l" t="t" r="r" b="b"/>
              <a:pathLst>
                <a:path w="1261" h="1253" extrusionOk="0">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6"/>
            <p:cNvSpPr/>
            <p:nvPr/>
          </p:nvSpPr>
          <p:spPr>
            <a:xfrm>
              <a:off x="-49519250" y="2468800"/>
              <a:ext cx="31525" cy="30150"/>
            </a:xfrm>
            <a:custGeom>
              <a:avLst/>
              <a:gdLst/>
              <a:ahLst/>
              <a:cxnLst/>
              <a:rect l="l" t="t" r="r" b="b"/>
              <a:pathLst>
                <a:path w="1261" h="1206" extrusionOk="0">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17"/>
          <p:cNvSpPr txBox="1">
            <a:spLocks noGrp="1"/>
          </p:cNvSpPr>
          <p:nvPr>
            <p:ph type="title"/>
          </p:nvPr>
        </p:nvSpPr>
        <p:spPr>
          <a:xfrm>
            <a:off x="713250" y="3164391"/>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000"/>
              <a:buNone/>
            </a:pPr>
            <a:r>
              <a:rPr lang="en"/>
              <a:t>—Someone Famous</a:t>
            </a:r>
            <a:endParaRPr/>
          </a:p>
        </p:txBody>
      </p:sp>
      <p:sp>
        <p:nvSpPr>
          <p:cNvPr id="547" name="Google Shape;547;p17"/>
          <p:cNvSpPr txBox="1">
            <a:spLocks noGrp="1"/>
          </p:cNvSpPr>
          <p:nvPr>
            <p:ph type="subTitle" idx="1"/>
          </p:nvPr>
        </p:nvSpPr>
        <p:spPr>
          <a:xfrm>
            <a:off x="1558650" y="1749052"/>
            <a:ext cx="6026700" cy="1235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r>
              <a:rPr lang="en"/>
              <a:t>“This is a quote, words full of wisdom that someone important said and can make the reader get inspired.” </a:t>
            </a:r>
            <a:endParaRPr/>
          </a:p>
          <a:p>
            <a:pPr marL="0" lvl="0" indent="0" algn="ctr" rtl="0">
              <a:lnSpc>
                <a:spcPct val="100000"/>
              </a:lnSpc>
              <a:spcBef>
                <a:spcPts val="0"/>
              </a:spcBef>
              <a:spcAft>
                <a:spcPts val="0"/>
              </a:spcAft>
              <a:buSzPts val="21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8"/>
          <p:cNvSpPr txBox="1">
            <a:spLocks noGrp="1"/>
          </p:cNvSpPr>
          <p:nvPr>
            <p:ph type="title"/>
          </p:nvPr>
        </p:nvSpPr>
        <p:spPr>
          <a:xfrm>
            <a:off x="713225" y="1684700"/>
            <a:ext cx="7717800" cy="1384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000"/>
              <a:buNone/>
            </a:pPr>
            <a:r>
              <a:rPr lang="en"/>
              <a:t>1,004,789</a:t>
            </a:r>
            <a:endParaRPr/>
          </a:p>
        </p:txBody>
      </p:sp>
      <p:sp>
        <p:nvSpPr>
          <p:cNvPr id="553" name="Google Shape;553;p18"/>
          <p:cNvSpPr txBox="1">
            <a:spLocks noGrp="1"/>
          </p:cNvSpPr>
          <p:nvPr>
            <p:ph type="subTitle" idx="1"/>
          </p:nvPr>
        </p:nvSpPr>
        <p:spPr>
          <a:xfrm>
            <a:off x="712975" y="2846200"/>
            <a:ext cx="7717800" cy="460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900"/>
              <a:buNone/>
            </a:pPr>
            <a:r>
              <a:rPr lang="en"/>
              <a:t>Big numbers catch your audience’s attention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9"/>
          <p:cNvSpPr txBox="1">
            <a:spLocks noGrp="1"/>
          </p:cNvSpPr>
          <p:nvPr>
            <p:ph type="title"/>
          </p:nvPr>
        </p:nvSpPr>
        <p:spPr>
          <a:xfrm>
            <a:off x="4589275" y="1293550"/>
            <a:ext cx="3876000" cy="961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25,000</a:t>
            </a:r>
            <a:endParaRPr/>
          </a:p>
        </p:txBody>
      </p:sp>
      <p:sp>
        <p:nvSpPr>
          <p:cNvPr id="559" name="Google Shape;559;p19"/>
          <p:cNvSpPr txBox="1">
            <a:spLocks noGrp="1"/>
          </p:cNvSpPr>
          <p:nvPr>
            <p:ph type="subTitle" idx="1"/>
          </p:nvPr>
        </p:nvSpPr>
        <p:spPr>
          <a:xfrm>
            <a:off x="4589275" y="1994775"/>
            <a:ext cx="3895200" cy="39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Venus is the second planet from the Sun</a:t>
            </a:r>
            <a:endParaRPr/>
          </a:p>
        </p:txBody>
      </p:sp>
      <p:sp>
        <p:nvSpPr>
          <p:cNvPr id="560" name="Google Shape;560;p19"/>
          <p:cNvSpPr txBox="1">
            <a:spLocks noGrp="1"/>
          </p:cNvSpPr>
          <p:nvPr>
            <p:ph type="title" idx="2"/>
          </p:nvPr>
        </p:nvSpPr>
        <p:spPr>
          <a:xfrm>
            <a:off x="4589275" y="3198550"/>
            <a:ext cx="3876000" cy="961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a:t>33,900</a:t>
            </a:r>
            <a:endParaRPr/>
          </a:p>
        </p:txBody>
      </p:sp>
      <p:sp>
        <p:nvSpPr>
          <p:cNvPr id="561" name="Google Shape;561;p19"/>
          <p:cNvSpPr txBox="1">
            <a:spLocks noGrp="1"/>
          </p:cNvSpPr>
          <p:nvPr>
            <p:ph type="subTitle" idx="3"/>
          </p:nvPr>
        </p:nvSpPr>
        <p:spPr>
          <a:xfrm>
            <a:off x="4589275" y="3899775"/>
            <a:ext cx="3895200" cy="39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Jupiter is the biggest planet of them all </a:t>
            </a:r>
            <a:endParaRPr/>
          </a:p>
        </p:txBody>
      </p:sp>
      <p:sp>
        <p:nvSpPr>
          <p:cNvPr id="562" name="Google Shape;562;p19"/>
          <p:cNvSpPr/>
          <p:nvPr/>
        </p:nvSpPr>
        <p:spPr>
          <a:xfrm>
            <a:off x="3939884" y="1446666"/>
            <a:ext cx="554210" cy="453381"/>
          </a:xfrm>
          <a:custGeom>
            <a:avLst/>
            <a:gdLst/>
            <a:ahLst/>
            <a:cxnLst/>
            <a:rect l="l" t="t" r="r" b="b"/>
            <a:pathLst>
              <a:path w="13002" h="10639" extrusionOk="0">
                <a:moveTo>
                  <a:pt x="0" y="1"/>
                </a:moveTo>
                <a:lnTo>
                  <a:pt x="0" y="10638"/>
                </a:lnTo>
                <a:lnTo>
                  <a:pt x="130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9"/>
          <p:cNvSpPr/>
          <p:nvPr/>
        </p:nvSpPr>
        <p:spPr>
          <a:xfrm>
            <a:off x="3939884" y="1852573"/>
            <a:ext cx="554210" cy="453381"/>
          </a:xfrm>
          <a:custGeom>
            <a:avLst/>
            <a:gdLst/>
            <a:ahLst/>
            <a:cxnLst/>
            <a:rect l="l" t="t" r="r" b="b"/>
            <a:pathLst>
              <a:path w="13002" h="10639" extrusionOk="0">
                <a:moveTo>
                  <a:pt x="0" y="1"/>
                </a:moveTo>
                <a:lnTo>
                  <a:pt x="0" y="10638"/>
                </a:lnTo>
                <a:lnTo>
                  <a:pt x="130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9"/>
          <p:cNvSpPr/>
          <p:nvPr/>
        </p:nvSpPr>
        <p:spPr>
          <a:xfrm>
            <a:off x="3939884" y="3351666"/>
            <a:ext cx="554210" cy="453381"/>
          </a:xfrm>
          <a:custGeom>
            <a:avLst/>
            <a:gdLst/>
            <a:ahLst/>
            <a:cxnLst/>
            <a:rect l="l" t="t" r="r" b="b"/>
            <a:pathLst>
              <a:path w="13002" h="10639" extrusionOk="0">
                <a:moveTo>
                  <a:pt x="0" y="1"/>
                </a:moveTo>
                <a:lnTo>
                  <a:pt x="0" y="10638"/>
                </a:lnTo>
                <a:lnTo>
                  <a:pt x="130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9"/>
          <p:cNvSpPr/>
          <p:nvPr/>
        </p:nvSpPr>
        <p:spPr>
          <a:xfrm>
            <a:off x="3939884" y="3757573"/>
            <a:ext cx="554210" cy="453381"/>
          </a:xfrm>
          <a:custGeom>
            <a:avLst/>
            <a:gdLst/>
            <a:ahLst/>
            <a:cxnLst/>
            <a:rect l="l" t="t" r="r" b="b"/>
            <a:pathLst>
              <a:path w="13002" h="10639" extrusionOk="0">
                <a:moveTo>
                  <a:pt x="0" y="1"/>
                </a:moveTo>
                <a:lnTo>
                  <a:pt x="0" y="10638"/>
                </a:lnTo>
                <a:lnTo>
                  <a:pt x="130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
              <a:t>01</a:t>
            </a:r>
            <a:endParaRPr/>
          </a:p>
        </p:txBody>
      </p:sp>
      <p:sp>
        <p:nvSpPr>
          <p:cNvPr id="256" name="Google Shape;256;p2"/>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
              <a:t>About me  </a:t>
            </a:r>
            <a:endParaRPr/>
          </a:p>
        </p:txBody>
      </p:sp>
      <p:sp>
        <p:nvSpPr>
          <p:cNvPr id="257" name="Google Shape;257;p2"/>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
              <a:t>02</a:t>
            </a:r>
            <a:endParaRPr/>
          </a:p>
        </p:txBody>
      </p:sp>
      <p:sp>
        <p:nvSpPr>
          <p:cNvPr id="258" name="Google Shape;258;p2"/>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
              <a:t>My experience</a:t>
            </a:r>
            <a:endParaRPr/>
          </a:p>
        </p:txBody>
      </p:sp>
      <p:sp>
        <p:nvSpPr>
          <p:cNvPr id="259" name="Google Shape;259;p2"/>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
              <a:t>03</a:t>
            </a:r>
            <a:endParaRPr/>
          </a:p>
        </p:txBody>
      </p:sp>
      <p:sp>
        <p:nvSpPr>
          <p:cNvPr id="260" name="Google Shape;260;p2"/>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
              <a:t>What i do</a:t>
            </a:r>
            <a:endParaRPr/>
          </a:p>
        </p:txBody>
      </p:sp>
      <p:sp>
        <p:nvSpPr>
          <p:cNvPr id="261" name="Google Shape;261;p2"/>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
              <a:t>04</a:t>
            </a:r>
            <a:endParaRPr/>
          </a:p>
        </p:txBody>
      </p:sp>
      <p:sp>
        <p:nvSpPr>
          <p:cNvPr id="262" name="Google Shape;262;p2"/>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
              <a:t>My work</a:t>
            </a:r>
            <a:endParaRPr/>
          </a:p>
        </p:txBody>
      </p:sp>
      <p:sp>
        <p:nvSpPr>
          <p:cNvPr id="263" name="Google Shape;263;p2"/>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You can describe the topic of the section</a:t>
            </a:r>
            <a:endParaRPr/>
          </a:p>
          <a:p>
            <a:pPr marL="0" lvl="0" indent="0" algn="l" rtl="0">
              <a:lnSpc>
                <a:spcPct val="100000"/>
              </a:lnSpc>
              <a:spcBef>
                <a:spcPts val="0"/>
              </a:spcBef>
              <a:spcAft>
                <a:spcPts val="0"/>
              </a:spcAft>
              <a:buSzPts val="1600"/>
              <a:buNone/>
            </a:pPr>
            <a:endParaRPr/>
          </a:p>
        </p:txBody>
      </p:sp>
      <p:sp>
        <p:nvSpPr>
          <p:cNvPr id="264" name="Google Shape;264;p2"/>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solidFill>
                  <a:srgbClr val="00134D"/>
                </a:solidFill>
              </a:rPr>
              <a:t>You can describe the topic of the section</a:t>
            </a:r>
            <a:endParaRPr/>
          </a:p>
        </p:txBody>
      </p:sp>
      <p:sp>
        <p:nvSpPr>
          <p:cNvPr id="265" name="Google Shape;265;p2"/>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solidFill>
                  <a:srgbClr val="00134D"/>
                </a:solidFill>
              </a:rPr>
              <a:t>You can describe the topic of the section</a:t>
            </a:r>
            <a:endParaRPr/>
          </a:p>
        </p:txBody>
      </p:sp>
      <p:sp>
        <p:nvSpPr>
          <p:cNvPr id="266" name="Google Shape;266;p2"/>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solidFill>
                  <a:srgbClr val="00134D"/>
                </a:solidFill>
              </a:rPr>
              <a:t>You can describe the topic of the section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grpSp>
        <p:nvGrpSpPr>
          <p:cNvPr id="570" name="Google Shape;570;p20"/>
          <p:cNvGrpSpPr/>
          <p:nvPr/>
        </p:nvGrpSpPr>
        <p:grpSpPr>
          <a:xfrm>
            <a:off x="3521333" y="1470507"/>
            <a:ext cx="5043216" cy="2686705"/>
            <a:chOff x="233350" y="949250"/>
            <a:chExt cx="7137300" cy="3802300"/>
          </a:xfrm>
        </p:grpSpPr>
        <p:sp>
          <p:nvSpPr>
            <p:cNvPr id="571" name="Google Shape;571;p20"/>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20"/>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20"/>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20"/>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20"/>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20"/>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20"/>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20"/>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20"/>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20"/>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20"/>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20"/>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20"/>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20"/>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20"/>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20"/>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20"/>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20"/>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20"/>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20"/>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20"/>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20"/>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20"/>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20"/>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20"/>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20"/>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20"/>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20"/>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20"/>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20"/>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20"/>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20"/>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20"/>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20"/>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20"/>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20"/>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20"/>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20"/>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20"/>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20"/>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20"/>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20"/>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20"/>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20"/>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20"/>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20"/>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20"/>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20"/>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20"/>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20"/>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20"/>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2" name="Google Shape;622;p20"/>
          <p:cNvSpPr txBox="1">
            <a:spLocks noGrp="1"/>
          </p:cNvSpPr>
          <p:nvPr>
            <p:ph type="title"/>
          </p:nvPr>
        </p:nvSpPr>
        <p:spPr>
          <a:xfrm>
            <a:off x="713225" y="539500"/>
            <a:ext cx="7717800" cy="63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
              <a:t>My Locations</a:t>
            </a:r>
            <a:endParaRPr/>
          </a:p>
        </p:txBody>
      </p:sp>
      <p:sp>
        <p:nvSpPr>
          <p:cNvPr id="623" name="Google Shape;623;p20"/>
          <p:cNvSpPr txBox="1"/>
          <p:nvPr/>
        </p:nvSpPr>
        <p:spPr>
          <a:xfrm>
            <a:off x="1075000" y="2102850"/>
            <a:ext cx="2454900" cy="30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Nunito"/>
                <a:ea typeface="Nunito"/>
                <a:cs typeface="Nunito"/>
                <a:sym typeface="Nunito"/>
              </a:rPr>
              <a:t>Jupiter is the biggest planet</a:t>
            </a:r>
            <a:endParaRPr sz="1400" b="0" i="0" u="none" strike="noStrike" cap="none">
              <a:solidFill>
                <a:schemeClr val="accent6"/>
              </a:solidFill>
              <a:latin typeface="Nunito"/>
              <a:ea typeface="Nunito"/>
              <a:cs typeface="Nunito"/>
              <a:sym typeface="Nunito"/>
            </a:endParaRPr>
          </a:p>
        </p:txBody>
      </p:sp>
      <p:sp>
        <p:nvSpPr>
          <p:cNvPr id="624" name="Google Shape;624;p20"/>
          <p:cNvSpPr/>
          <p:nvPr/>
        </p:nvSpPr>
        <p:spPr>
          <a:xfrm>
            <a:off x="3995760" y="1900661"/>
            <a:ext cx="195154" cy="253326"/>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20"/>
          <p:cNvSpPr/>
          <p:nvPr/>
        </p:nvSpPr>
        <p:spPr>
          <a:xfrm>
            <a:off x="5906327" y="2613643"/>
            <a:ext cx="195154" cy="253326"/>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20"/>
          <p:cNvSpPr/>
          <p:nvPr/>
        </p:nvSpPr>
        <p:spPr>
          <a:xfrm>
            <a:off x="7315099" y="1843185"/>
            <a:ext cx="195154" cy="253326"/>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20"/>
          <p:cNvSpPr/>
          <p:nvPr/>
        </p:nvSpPr>
        <p:spPr>
          <a:xfrm>
            <a:off x="6751752" y="1823331"/>
            <a:ext cx="195154" cy="253326"/>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20"/>
          <p:cNvSpPr/>
          <p:nvPr/>
        </p:nvSpPr>
        <p:spPr>
          <a:xfrm>
            <a:off x="4825077" y="3148718"/>
            <a:ext cx="195154" cy="253326"/>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20"/>
          <p:cNvSpPr/>
          <p:nvPr/>
        </p:nvSpPr>
        <p:spPr>
          <a:xfrm>
            <a:off x="713225" y="1853100"/>
            <a:ext cx="361773" cy="469689"/>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20"/>
          <p:cNvSpPr/>
          <p:nvPr/>
        </p:nvSpPr>
        <p:spPr>
          <a:xfrm>
            <a:off x="7905785" y="3433011"/>
            <a:ext cx="195154" cy="253326"/>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20"/>
          <p:cNvSpPr txBox="1"/>
          <p:nvPr/>
        </p:nvSpPr>
        <p:spPr>
          <a:xfrm>
            <a:off x="1075000" y="2941050"/>
            <a:ext cx="2454900" cy="30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Nunito"/>
                <a:ea typeface="Nunito"/>
                <a:cs typeface="Nunito"/>
                <a:sym typeface="Nunito"/>
              </a:rPr>
              <a:t>Earth is where we live on</a:t>
            </a:r>
            <a:endParaRPr sz="1400" b="0" i="0" u="none" strike="noStrike" cap="none">
              <a:solidFill>
                <a:schemeClr val="accent6"/>
              </a:solidFill>
              <a:latin typeface="Nunito"/>
              <a:ea typeface="Nunito"/>
              <a:cs typeface="Nunito"/>
              <a:sym typeface="Nunito"/>
            </a:endParaRPr>
          </a:p>
        </p:txBody>
      </p:sp>
      <p:sp>
        <p:nvSpPr>
          <p:cNvPr id="632" name="Google Shape;632;p20"/>
          <p:cNvSpPr txBox="1"/>
          <p:nvPr/>
        </p:nvSpPr>
        <p:spPr>
          <a:xfrm>
            <a:off x="1075000" y="3779250"/>
            <a:ext cx="2454900" cy="30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Nunito"/>
                <a:ea typeface="Nunito"/>
                <a:cs typeface="Nunito"/>
                <a:sym typeface="Nunito"/>
              </a:rPr>
              <a:t>Mars is actually a cold place</a:t>
            </a:r>
            <a:endParaRPr sz="1400" b="0" i="0" u="none" strike="noStrike" cap="none">
              <a:solidFill>
                <a:schemeClr val="accent6"/>
              </a:solidFill>
              <a:latin typeface="Nunito"/>
              <a:ea typeface="Nunito"/>
              <a:cs typeface="Nunito"/>
              <a:sym typeface="Nunito"/>
            </a:endParaRPr>
          </a:p>
        </p:txBody>
      </p:sp>
      <p:sp>
        <p:nvSpPr>
          <p:cNvPr id="633" name="Google Shape;633;p20"/>
          <p:cNvSpPr/>
          <p:nvPr/>
        </p:nvSpPr>
        <p:spPr>
          <a:xfrm>
            <a:off x="713225" y="2690088"/>
            <a:ext cx="361773" cy="469689"/>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20"/>
          <p:cNvSpPr/>
          <p:nvPr/>
        </p:nvSpPr>
        <p:spPr>
          <a:xfrm>
            <a:off x="713225" y="3527063"/>
            <a:ext cx="361773" cy="469689"/>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20"/>
          <p:cNvSpPr txBox="1">
            <a:spLocks noGrp="1"/>
          </p:cNvSpPr>
          <p:nvPr>
            <p:ph type="title" idx="4294967295"/>
          </p:nvPr>
        </p:nvSpPr>
        <p:spPr>
          <a:xfrm>
            <a:off x="1075000" y="1684175"/>
            <a:ext cx="2322900" cy="469800"/>
          </a:xfrm>
          <a:prstGeom prst="rect">
            <a:avLst/>
          </a:prstGeom>
          <a:noFill/>
          <a:ln>
            <a:noFill/>
          </a:ln>
        </p:spPr>
        <p:txBody>
          <a:bodyPr spcFirstLastPara="1" wrap="square" lIns="91425" tIns="91425" rIns="137975" bIns="91425" anchor="t" anchorCtr="0">
            <a:noAutofit/>
          </a:bodyPr>
          <a:lstStyle/>
          <a:p>
            <a:pPr marL="0" lvl="0" indent="0" algn="l" rtl="0">
              <a:lnSpc>
                <a:spcPct val="100000"/>
              </a:lnSpc>
              <a:spcBef>
                <a:spcPts val="0"/>
              </a:spcBef>
              <a:spcAft>
                <a:spcPts val="0"/>
              </a:spcAft>
              <a:buSzPts val="3800"/>
              <a:buNone/>
            </a:pPr>
            <a:r>
              <a:rPr lang="en" sz="2600"/>
              <a:t>Project 1</a:t>
            </a:r>
            <a:endParaRPr sz="2600"/>
          </a:p>
        </p:txBody>
      </p:sp>
      <p:sp>
        <p:nvSpPr>
          <p:cNvPr id="636" name="Google Shape;636;p20"/>
          <p:cNvSpPr txBox="1">
            <a:spLocks noGrp="1"/>
          </p:cNvSpPr>
          <p:nvPr>
            <p:ph type="title" idx="4294967295"/>
          </p:nvPr>
        </p:nvSpPr>
        <p:spPr>
          <a:xfrm>
            <a:off x="1075000" y="2526538"/>
            <a:ext cx="2322900" cy="469800"/>
          </a:xfrm>
          <a:prstGeom prst="rect">
            <a:avLst/>
          </a:prstGeom>
          <a:noFill/>
          <a:ln>
            <a:noFill/>
          </a:ln>
        </p:spPr>
        <p:txBody>
          <a:bodyPr spcFirstLastPara="1" wrap="square" lIns="91425" tIns="91425" rIns="137975" bIns="91425" anchor="t" anchorCtr="0">
            <a:noAutofit/>
          </a:bodyPr>
          <a:lstStyle/>
          <a:p>
            <a:pPr marL="0" lvl="0" indent="0" algn="l" rtl="0">
              <a:lnSpc>
                <a:spcPct val="100000"/>
              </a:lnSpc>
              <a:spcBef>
                <a:spcPts val="0"/>
              </a:spcBef>
              <a:spcAft>
                <a:spcPts val="0"/>
              </a:spcAft>
              <a:buSzPts val="3800"/>
              <a:buNone/>
            </a:pPr>
            <a:r>
              <a:rPr lang="en" sz="2600"/>
              <a:t>Project 2</a:t>
            </a:r>
            <a:endParaRPr sz="2600"/>
          </a:p>
        </p:txBody>
      </p:sp>
      <p:sp>
        <p:nvSpPr>
          <p:cNvPr id="637" name="Google Shape;637;p20"/>
          <p:cNvSpPr txBox="1">
            <a:spLocks noGrp="1"/>
          </p:cNvSpPr>
          <p:nvPr>
            <p:ph type="title" idx="4294967295"/>
          </p:nvPr>
        </p:nvSpPr>
        <p:spPr>
          <a:xfrm>
            <a:off x="1075000" y="3352975"/>
            <a:ext cx="2322900" cy="452400"/>
          </a:xfrm>
          <a:prstGeom prst="rect">
            <a:avLst/>
          </a:prstGeom>
          <a:noFill/>
          <a:ln>
            <a:noFill/>
          </a:ln>
        </p:spPr>
        <p:txBody>
          <a:bodyPr spcFirstLastPara="1" wrap="square" lIns="91425" tIns="91425" rIns="137975" bIns="91425" anchor="t" anchorCtr="0">
            <a:noAutofit/>
          </a:bodyPr>
          <a:lstStyle/>
          <a:p>
            <a:pPr marL="0" lvl="0" indent="0" algn="l" rtl="0">
              <a:lnSpc>
                <a:spcPct val="100000"/>
              </a:lnSpc>
              <a:spcBef>
                <a:spcPts val="0"/>
              </a:spcBef>
              <a:spcAft>
                <a:spcPts val="0"/>
              </a:spcAft>
              <a:buSzPts val="3800"/>
              <a:buNone/>
            </a:pPr>
            <a:r>
              <a:rPr lang="en" sz="2600"/>
              <a:t>Project 3</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43" name="Google Shape;643;p21"/>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My web</a:t>
            </a:r>
            <a:endParaRPr/>
          </a:p>
        </p:txBody>
      </p:sp>
      <p:sp>
        <p:nvSpPr>
          <p:cNvPr id="644" name="Google Shape;644;p21"/>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You can replace the image on the screens with your own work. Just delete these ones and add yours</a:t>
            </a:r>
            <a:endParaRPr/>
          </a:p>
        </p:txBody>
      </p:sp>
      <p:grpSp>
        <p:nvGrpSpPr>
          <p:cNvPr id="645" name="Google Shape;645;p21"/>
          <p:cNvGrpSpPr/>
          <p:nvPr/>
        </p:nvGrpSpPr>
        <p:grpSpPr>
          <a:xfrm>
            <a:off x="4572118" y="1023546"/>
            <a:ext cx="3615639" cy="2905926"/>
            <a:chOff x="1917372" y="1288466"/>
            <a:chExt cx="2993079" cy="2405568"/>
          </a:xfrm>
        </p:grpSpPr>
        <p:sp>
          <p:nvSpPr>
            <p:cNvPr id="646" name="Google Shape;646;p2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1"/>
            <p:cNvSpPr/>
            <p:nvPr/>
          </p:nvSpPr>
          <p:spPr>
            <a:xfrm>
              <a:off x="2017076" y="1388251"/>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2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2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3" name="Google Shape;653;p21"/>
          <p:cNvGrpSpPr/>
          <p:nvPr/>
        </p:nvGrpSpPr>
        <p:grpSpPr>
          <a:xfrm>
            <a:off x="6977632" y="2444298"/>
            <a:ext cx="1453150" cy="1880570"/>
            <a:chOff x="4338285" y="2552085"/>
            <a:chExt cx="1202939" cy="1556763"/>
          </a:xfrm>
        </p:grpSpPr>
        <p:sp>
          <p:nvSpPr>
            <p:cNvPr id="654" name="Google Shape;654;p2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6" name="Google Shape;656;p21"/>
          <p:cNvGrpSpPr/>
          <p:nvPr/>
        </p:nvGrpSpPr>
        <p:grpSpPr>
          <a:xfrm>
            <a:off x="6676663" y="3488350"/>
            <a:ext cx="539391" cy="1120229"/>
            <a:chOff x="4089139" y="3416366"/>
            <a:chExt cx="446516" cy="927342"/>
          </a:xfrm>
        </p:grpSpPr>
        <p:sp>
          <p:nvSpPr>
            <p:cNvPr id="657" name="Google Shape;657;p21"/>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1"/>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21"/>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21"/>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
              <a:t>About me</a:t>
            </a:r>
            <a:endParaRPr/>
          </a:p>
        </p:txBody>
      </p:sp>
      <p:grpSp>
        <p:nvGrpSpPr>
          <p:cNvPr id="272" name="Google Shape;272;p3"/>
          <p:cNvGrpSpPr/>
          <p:nvPr/>
        </p:nvGrpSpPr>
        <p:grpSpPr>
          <a:xfrm>
            <a:off x="2858975" y="-386925"/>
            <a:ext cx="701425" cy="247750"/>
            <a:chOff x="2858975" y="3984400"/>
            <a:chExt cx="701425" cy="247750"/>
          </a:xfrm>
        </p:grpSpPr>
        <p:sp>
          <p:nvSpPr>
            <p:cNvPr id="273" name="Google Shape;273;p3"/>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7" name="Google Shape;277;p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Venus has a beautiful name and is the second planet from the Sun. It’s terribly hot—even hotter than Mercury—and its atmosphere is extremely poisonous</a:t>
            </a:r>
            <a:endParaRPr/>
          </a:p>
          <a:p>
            <a:pPr marL="0" lvl="0" indent="0" algn="ctr" rtl="0">
              <a:lnSpc>
                <a:spcPct val="100000"/>
              </a:lnSpc>
              <a:spcBef>
                <a:spcPts val="0"/>
              </a:spcBef>
              <a:spcAft>
                <a:spcPts val="0"/>
              </a:spcAft>
              <a:buSzPts val="16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
              <a:t>My resume</a:t>
            </a:r>
            <a:endParaRPr/>
          </a:p>
        </p:txBody>
      </p:sp>
      <p:sp>
        <p:nvSpPr>
          <p:cNvPr id="283" name="Google Shape;283;p4"/>
          <p:cNvSpPr txBox="1">
            <a:spLocks noGrp="1"/>
          </p:cNvSpPr>
          <p:nvPr>
            <p:ph type="title" idx="4294967295"/>
          </p:nvPr>
        </p:nvSpPr>
        <p:spPr>
          <a:xfrm>
            <a:off x="1409775" y="1533550"/>
            <a:ext cx="1875900" cy="50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sz="2600"/>
              <a:t>skills</a:t>
            </a:r>
            <a:endParaRPr sz="2600"/>
          </a:p>
        </p:txBody>
      </p:sp>
      <p:sp>
        <p:nvSpPr>
          <p:cNvPr id="284" name="Google Shape;284;p4"/>
          <p:cNvSpPr txBox="1">
            <a:spLocks noGrp="1"/>
          </p:cNvSpPr>
          <p:nvPr>
            <p:ph type="title" idx="4294967295"/>
          </p:nvPr>
        </p:nvSpPr>
        <p:spPr>
          <a:xfrm>
            <a:off x="4968900" y="1556625"/>
            <a:ext cx="2159400" cy="41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sz="2400"/>
              <a:t>education</a:t>
            </a:r>
            <a:endParaRPr sz="2400"/>
          </a:p>
        </p:txBody>
      </p:sp>
      <p:sp>
        <p:nvSpPr>
          <p:cNvPr id="285" name="Google Shape;285;p4"/>
          <p:cNvSpPr txBox="1">
            <a:spLocks noGrp="1"/>
          </p:cNvSpPr>
          <p:nvPr>
            <p:ph type="subTitle" idx="1"/>
          </p:nvPr>
        </p:nvSpPr>
        <p:spPr>
          <a:xfrm>
            <a:off x="4504350" y="2784050"/>
            <a:ext cx="3926700" cy="6870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rgbClr val="000000"/>
              </a:buClr>
              <a:buSzPts val="1600"/>
              <a:buFont typeface="Arial"/>
              <a:buChar char="●"/>
            </a:pPr>
            <a:r>
              <a:rPr lang="en" sz="1400" b="0" i="0" u="none" strike="noStrike" cap="none">
                <a:solidFill>
                  <a:srgbClr val="000000"/>
                </a:solidFill>
                <a:latin typeface="Arial"/>
                <a:ea typeface="Arial"/>
                <a:cs typeface="Arial"/>
                <a:sym typeface="Arial"/>
              </a:rPr>
              <a:t>Mention the institution</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List your studies here</a:t>
            </a:r>
            <a:endParaRPr sz="1400" b="0" i="0" u="none" strike="noStrike" cap="none">
              <a:solidFill>
                <a:srgbClr val="000000"/>
              </a:solidFill>
              <a:latin typeface="Arial"/>
              <a:ea typeface="Arial"/>
              <a:cs typeface="Arial"/>
              <a:sym typeface="Arial"/>
            </a:endParaRPr>
          </a:p>
        </p:txBody>
      </p:sp>
      <p:sp>
        <p:nvSpPr>
          <p:cNvPr id="286" name="Google Shape;286;p4"/>
          <p:cNvSpPr txBox="1">
            <a:spLocks noGrp="1"/>
          </p:cNvSpPr>
          <p:nvPr>
            <p:ph type="subTitle" idx="2"/>
          </p:nvPr>
        </p:nvSpPr>
        <p:spPr>
          <a:xfrm>
            <a:off x="4504350" y="2022050"/>
            <a:ext cx="3926700" cy="6870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rgbClr val="000000"/>
              </a:buClr>
              <a:buSzPts val="1600"/>
              <a:buFont typeface="Arial"/>
              <a:buChar char="●"/>
            </a:pPr>
            <a:r>
              <a:rPr lang="en" sz="1400" b="0" i="0" u="none" strike="noStrike" cap="none">
                <a:solidFill>
                  <a:srgbClr val="000000"/>
                </a:solidFill>
                <a:latin typeface="Arial"/>
                <a:ea typeface="Arial"/>
                <a:cs typeface="Arial"/>
                <a:sym typeface="Arial"/>
              </a:rPr>
              <a:t>Mention the institution</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List your studies here</a:t>
            </a:r>
            <a:endParaRPr sz="1400" b="0" i="0" u="none" strike="noStrike" cap="none">
              <a:solidFill>
                <a:srgbClr val="000000"/>
              </a:solidFill>
              <a:latin typeface="Arial"/>
              <a:ea typeface="Arial"/>
              <a:cs typeface="Arial"/>
              <a:sym typeface="Arial"/>
            </a:endParaRPr>
          </a:p>
        </p:txBody>
      </p:sp>
      <p:grpSp>
        <p:nvGrpSpPr>
          <p:cNvPr id="287" name="Google Shape;287;p4"/>
          <p:cNvGrpSpPr/>
          <p:nvPr/>
        </p:nvGrpSpPr>
        <p:grpSpPr>
          <a:xfrm>
            <a:off x="7188747" y="715755"/>
            <a:ext cx="899204" cy="896981"/>
            <a:chOff x="-57578225" y="1904075"/>
            <a:chExt cx="319025" cy="318225"/>
          </a:xfrm>
        </p:grpSpPr>
        <p:sp>
          <p:nvSpPr>
            <p:cNvPr id="288" name="Google Shape;288;p4"/>
            <p:cNvSpPr/>
            <p:nvPr/>
          </p:nvSpPr>
          <p:spPr>
            <a:xfrm>
              <a:off x="-57578225" y="1904075"/>
              <a:ext cx="319025" cy="318225"/>
            </a:xfrm>
            <a:custGeom>
              <a:avLst/>
              <a:gdLst/>
              <a:ahLst/>
              <a:cxnLst/>
              <a:rect l="l" t="t" r="r" b="b"/>
              <a:pathLst>
                <a:path w="12761" h="12729" extrusionOk="0">
                  <a:moveTo>
                    <a:pt x="4601" y="1418"/>
                  </a:moveTo>
                  <a:cubicBezTo>
                    <a:pt x="4632" y="1702"/>
                    <a:pt x="4727" y="1922"/>
                    <a:pt x="4790" y="2206"/>
                  </a:cubicBezTo>
                  <a:cubicBezTo>
                    <a:pt x="3687" y="2962"/>
                    <a:pt x="2994" y="4254"/>
                    <a:pt x="2994" y="5640"/>
                  </a:cubicBezTo>
                  <a:lnTo>
                    <a:pt x="2994" y="5986"/>
                  </a:lnTo>
                  <a:cubicBezTo>
                    <a:pt x="2710" y="5986"/>
                    <a:pt x="2458" y="6081"/>
                    <a:pt x="2238" y="6175"/>
                  </a:cubicBezTo>
                  <a:lnTo>
                    <a:pt x="2238" y="5608"/>
                  </a:lnTo>
                  <a:cubicBezTo>
                    <a:pt x="2238" y="3876"/>
                    <a:pt x="3183" y="2300"/>
                    <a:pt x="4601" y="1418"/>
                  </a:cubicBezTo>
                  <a:close/>
                  <a:moveTo>
                    <a:pt x="7121" y="757"/>
                  </a:moveTo>
                  <a:cubicBezTo>
                    <a:pt x="9799" y="757"/>
                    <a:pt x="12004" y="2930"/>
                    <a:pt x="12004" y="5640"/>
                  </a:cubicBezTo>
                  <a:lnTo>
                    <a:pt x="12004" y="6238"/>
                  </a:lnTo>
                  <a:cubicBezTo>
                    <a:pt x="11752" y="6112"/>
                    <a:pt x="11532" y="6018"/>
                    <a:pt x="11248" y="6018"/>
                  </a:cubicBezTo>
                  <a:lnTo>
                    <a:pt x="10902" y="6018"/>
                  </a:lnTo>
                  <a:cubicBezTo>
                    <a:pt x="8098" y="6018"/>
                    <a:pt x="5703" y="3907"/>
                    <a:pt x="5325" y="1103"/>
                  </a:cubicBezTo>
                  <a:cubicBezTo>
                    <a:pt x="5861" y="883"/>
                    <a:pt x="6491" y="757"/>
                    <a:pt x="7121" y="757"/>
                  </a:cubicBezTo>
                  <a:close/>
                  <a:moveTo>
                    <a:pt x="2994" y="6742"/>
                  </a:moveTo>
                  <a:lnTo>
                    <a:pt x="2994" y="8223"/>
                  </a:lnTo>
                  <a:cubicBezTo>
                    <a:pt x="2616" y="8223"/>
                    <a:pt x="2238" y="7971"/>
                    <a:pt x="2238" y="7436"/>
                  </a:cubicBezTo>
                  <a:cubicBezTo>
                    <a:pt x="2269" y="7058"/>
                    <a:pt x="2584" y="6742"/>
                    <a:pt x="2994" y="6742"/>
                  </a:cubicBezTo>
                  <a:close/>
                  <a:moveTo>
                    <a:pt x="11248" y="6742"/>
                  </a:moveTo>
                  <a:cubicBezTo>
                    <a:pt x="11658" y="6742"/>
                    <a:pt x="12004" y="7058"/>
                    <a:pt x="12004" y="7499"/>
                  </a:cubicBezTo>
                  <a:cubicBezTo>
                    <a:pt x="12004" y="7908"/>
                    <a:pt x="11658" y="8223"/>
                    <a:pt x="11248" y="8223"/>
                  </a:cubicBezTo>
                  <a:lnTo>
                    <a:pt x="11248" y="6742"/>
                  </a:lnTo>
                  <a:close/>
                  <a:moveTo>
                    <a:pt x="1828" y="8444"/>
                  </a:moveTo>
                  <a:cubicBezTo>
                    <a:pt x="2112" y="8790"/>
                    <a:pt x="2553" y="8979"/>
                    <a:pt x="3025" y="8979"/>
                  </a:cubicBezTo>
                  <a:cubicBezTo>
                    <a:pt x="3088" y="9830"/>
                    <a:pt x="3466" y="10681"/>
                    <a:pt x="4034" y="11311"/>
                  </a:cubicBezTo>
                  <a:cubicBezTo>
                    <a:pt x="3656" y="11752"/>
                    <a:pt x="3183" y="11972"/>
                    <a:pt x="2616" y="11972"/>
                  </a:cubicBezTo>
                  <a:cubicBezTo>
                    <a:pt x="1608" y="11972"/>
                    <a:pt x="789" y="11153"/>
                    <a:pt x="789" y="10113"/>
                  </a:cubicBezTo>
                  <a:cubicBezTo>
                    <a:pt x="789" y="9420"/>
                    <a:pt x="1198" y="8759"/>
                    <a:pt x="1828" y="8444"/>
                  </a:cubicBezTo>
                  <a:close/>
                  <a:moveTo>
                    <a:pt x="5042" y="2962"/>
                  </a:moveTo>
                  <a:cubicBezTo>
                    <a:pt x="5987" y="5073"/>
                    <a:pt x="8066" y="6616"/>
                    <a:pt x="10461" y="6774"/>
                  </a:cubicBezTo>
                  <a:lnTo>
                    <a:pt x="10461" y="8664"/>
                  </a:lnTo>
                  <a:cubicBezTo>
                    <a:pt x="10492" y="10492"/>
                    <a:pt x="8980" y="11972"/>
                    <a:pt x="7121" y="11972"/>
                  </a:cubicBezTo>
                  <a:cubicBezTo>
                    <a:pt x="5262" y="11972"/>
                    <a:pt x="3719" y="10460"/>
                    <a:pt x="3719" y="8633"/>
                  </a:cubicBezTo>
                  <a:lnTo>
                    <a:pt x="3719" y="5640"/>
                  </a:lnTo>
                  <a:cubicBezTo>
                    <a:pt x="3719" y="4600"/>
                    <a:pt x="4254" y="3592"/>
                    <a:pt x="5042" y="2962"/>
                  </a:cubicBezTo>
                  <a:close/>
                  <a:moveTo>
                    <a:pt x="7121" y="0"/>
                  </a:moveTo>
                  <a:cubicBezTo>
                    <a:pt x="5577" y="0"/>
                    <a:pt x="4191" y="631"/>
                    <a:pt x="3151" y="1670"/>
                  </a:cubicBezTo>
                  <a:cubicBezTo>
                    <a:pt x="2080" y="2710"/>
                    <a:pt x="1482" y="4128"/>
                    <a:pt x="1482" y="5640"/>
                  </a:cubicBezTo>
                  <a:lnTo>
                    <a:pt x="1482" y="7751"/>
                  </a:lnTo>
                  <a:cubicBezTo>
                    <a:pt x="568" y="8192"/>
                    <a:pt x="1" y="9105"/>
                    <a:pt x="1" y="10113"/>
                  </a:cubicBezTo>
                  <a:cubicBezTo>
                    <a:pt x="1" y="11594"/>
                    <a:pt x="1167" y="12728"/>
                    <a:pt x="2584" y="12728"/>
                  </a:cubicBezTo>
                  <a:cubicBezTo>
                    <a:pt x="3340" y="12728"/>
                    <a:pt x="4034" y="12413"/>
                    <a:pt x="4569" y="11846"/>
                  </a:cubicBezTo>
                  <a:cubicBezTo>
                    <a:pt x="5262" y="12413"/>
                    <a:pt x="6176" y="12728"/>
                    <a:pt x="7121" y="12728"/>
                  </a:cubicBezTo>
                  <a:cubicBezTo>
                    <a:pt x="8224" y="12728"/>
                    <a:pt x="9232" y="12287"/>
                    <a:pt x="10020" y="11500"/>
                  </a:cubicBezTo>
                  <a:cubicBezTo>
                    <a:pt x="10744" y="10838"/>
                    <a:pt x="11122" y="9924"/>
                    <a:pt x="11217" y="8979"/>
                  </a:cubicBezTo>
                  <a:cubicBezTo>
                    <a:pt x="12036" y="8979"/>
                    <a:pt x="12697" y="8318"/>
                    <a:pt x="12697" y="7499"/>
                  </a:cubicBezTo>
                  <a:lnTo>
                    <a:pt x="12697" y="5640"/>
                  </a:lnTo>
                  <a:cubicBezTo>
                    <a:pt x="12760" y="4128"/>
                    <a:pt x="12162" y="2710"/>
                    <a:pt x="11091" y="1670"/>
                  </a:cubicBezTo>
                  <a:cubicBezTo>
                    <a:pt x="10020" y="599"/>
                    <a:pt x="8602" y="0"/>
                    <a:pt x="71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
            <p:cNvSpPr/>
            <p:nvPr/>
          </p:nvSpPr>
          <p:spPr>
            <a:xfrm>
              <a:off x="-57446675" y="2073400"/>
              <a:ext cx="18125" cy="18150"/>
            </a:xfrm>
            <a:custGeom>
              <a:avLst/>
              <a:gdLst/>
              <a:ahLst/>
              <a:cxnLst/>
              <a:rect l="l" t="t" r="r" b="b"/>
              <a:pathLst>
                <a:path w="725" h="726" extrusionOk="0">
                  <a:moveTo>
                    <a:pt x="347" y="1"/>
                  </a:moveTo>
                  <a:cubicBezTo>
                    <a:pt x="158" y="1"/>
                    <a:pt x="0" y="158"/>
                    <a:pt x="0" y="348"/>
                  </a:cubicBezTo>
                  <a:cubicBezTo>
                    <a:pt x="0" y="568"/>
                    <a:pt x="158" y="726"/>
                    <a:pt x="347" y="726"/>
                  </a:cubicBezTo>
                  <a:cubicBezTo>
                    <a:pt x="567" y="726"/>
                    <a:pt x="725" y="568"/>
                    <a:pt x="725" y="348"/>
                  </a:cubicBezTo>
                  <a:cubicBezTo>
                    <a:pt x="725" y="158"/>
                    <a:pt x="567" y="1"/>
                    <a:pt x="34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
            <p:cNvSpPr/>
            <p:nvPr/>
          </p:nvSpPr>
          <p:spPr>
            <a:xfrm>
              <a:off x="-57371850" y="2073400"/>
              <a:ext cx="18125" cy="18150"/>
            </a:xfrm>
            <a:custGeom>
              <a:avLst/>
              <a:gdLst/>
              <a:ahLst/>
              <a:cxnLst/>
              <a:rect l="l" t="t" r="r" b="b"/>
              <a:pathLst>
                <a:path w="725" h="726" extrusionOk="0">
                  <a:moveTo>
                    <a:pt x="347" y="1"/>
                  </a:moveTo>
                  <a:cubicBezTo>
                    <a:pt x="158" y="1"/>
                    <a:pt x="0" y="158"/>
                    <a:pt x="0" y="348"/>
                  </a:cubicBezTo>
                  <a:cubicBezTo>
                    <a:pt x="0" y="537"/>
                    <a:pt x="158" y="726"/>
                    <a:pt x="347" y="726"/>
                  </a:cubicBezTo>
                  <a:cubicBezTo>
                    <a:pt x="567" y="726"/>
                    <a:pt x="725" y="537"/>
                    <a:pt x="725" y="348"/>
                  </a:cubicBezTo>
                  <a:cubicBezTo>
                    <a:pt x="725" y="158"/>
                    <a:pt x="567" y="1"/>
                    <a:pt x="34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
            <p:cNvSpPr/>
            <p:nvPr/>
          </p:nvSpPr>
          <p:spPr>
            <a:xfrm>
              <a:off x="-57436450" y="2136625"/>
              <a:ext cx="72500" cy="29750"/>
            </a:xfrm>
            <a:custGeom>
              <a:avLst/>
              <a:gdLst/>
              <a:ahLst/>
              <a:cxnLst/>
              <a:rect l="l" t="t" r="r" b="b"/>
              <a:pathLst>
                <a:path w="2900" h="1190" extrusionOk="0">
                  <a:moveTo>
                    <a:pt x="387" y="0"/>
                  </a:moveTo>
                  <a:cubicBezTo>
                    <a:pt x="292" y="0"/>
                    <a:pt x="206" y="40"/>
                    <a:pt x="158" y="118"/>
                  </a:cubicBezTo>
                  <a:cubicBezTo>
                    <a:pt x="1" y="276"/>
                    <a:pt x="1" y="496"/>
                    <a:pt x="158" y="622"/>
                  </a:cubicBezTo>
                  <a:cubicBezTo>
                    <a:pt x="505" y="969"/>
                    <a:pt x="977" y="1190"/>
                    <a:pt x="1450" y="1190"/>
                  </a:cubicBezTo>
                  <a:cubicBezTo>
                    <a:pt x="1923" y="1190"/>
                    <a:pt x="2427" y="969"/>
                    <a:pt x="2742" y="622"/>
                  </a:cubicBezTo>
                  <a:cubicBezTo>
                    <a:pt x="2899" y="465"/>
                    <a:pt x="2899" y="244"/>
                    <a:pt x="2742" y="118"/>
                  </a:cubicBezTo>
                  <a:cubicBezTo>
                    <a:pt x="2679" y="40"/>
                    <a:pt x="2592" y="0"/>
                    <a:pt x="2502" y="0"/>
                  </a:cubicBezTo>
                  <a:cubicBezTo>
                    <a:pt x="2411" y="0"/>
                    <a:pt x="2316" y="40"/>
                    <a:pt x="2238" y="118"/>
                  </a:cubicBezTo>
                  <a:cubicBezTo>
                    <a:pt x="2049" y="307"/>
                    <a:pt x="1734" y="433"/>
                    <a:pt x="1450" y="433"/>
                  </a:cubicBezTo>
                  <a:cubicBezTo>
                    <a:pt x="1167" y="433"/>
                    <a:pt x="851" y="307"/>
                    <a:pt x="662" y="118"/>
                  </a:cubicBezTo>
                  <a:cubicBezTo>
                    <a:pt x="584" y="40"/>
                    <a:pt x="481" y="0"/>
                    <a:pt x="38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2" name="Google Shape;292;p4"/>
          <p:cNvSpPr txBox="1">
            <a:spLocks noGrp="1"/>
          </p:cNvSpPr>
          <p:nvPr>
            <p:ph type="subTitle" idx="3"/>
          </p:nvPr>
        </p:nvSpPr>
        <p:spPr>
          <a:xfrm>
            <a:off x="4504350" y="3525100"/>
            <a:ext cx="3926700" cy="7077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rgbClr val="000000"/>
              </a:buClr>
              <a:buSzPts val="1600"/>
              <a:buFont typeface="Arial"/>
              <a:buChar char="●"/>
            </a:pPr>
            <a:r>
              <a:rPr lang="en" sz="1400" b="0" i="0" u="none" strike="noStrike" cap="none">
                <a:solidFill>
                  <a:srgbClr val="000000"/>
                </a:solidFill>
                <a:latin typeface="Arial"/>
                <a:ea typeface="Arial"/>
                <a:cs typeface="Arial"/>
                <a:sym typeface="Arial"/>
              </a:rPr>
              <a:t>Mention the institution</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List your studies here</a:t>
            </a:r>
            <a:endParaRPr sz="1400" b="0" i="0" u="none" strike="noStrike" cap="none">
              <a:solidFill>
                <a:srgbClr val="000000"/>
              </a:solidFill>
              <a:latin typeface="Arial"/>
              <a:ea typeface="Arial"/>
              <a:cs typeface="Arial"/>
              <a:sym typeface="Arial"/>
            </a:endParaRPr>
          </a:p>
        </p:txBody>
      </p:sp>
      <p:sp>
        <p:nvSpPr>
          <p:cNvPr id="293" name="Google Shape;293;p4"/>
          <p:cNvSpPr txBox="1"/>
          <p:nvPr/>
        </p:nvSpPr>
        <p:spPr>
          <a:xfrm>
            <a:off x="1409775" y="2022050"/>
            <a:ext cx="2313000" cy="3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chemeClr val="accent4"/>
                </a:solidFill>
                <a:latin typeface="Nunito"/>
                <a:ea typeface="Nunito"/>
                <a:cs typeface="Nunito"/>
                <a:sym typeface="Nunito"/>
              </a:rPr>
              <a:t>Skill 1</a:t>
            </a:r>
            <a:endParaRPr sz="1400" b="0" i="0" u="none" strike="noStrike" cap="none">
              <a:solidFill>
                <a:schemeClr val="accent4"/>
              </a:solidFill>
              <a:latin typeface="Arial"/>
              <a:ea typeface="Arial"/>
              <a:cs typeface="Arial"/>
              <a:sym typeface="Arial"/>
            </a:endParaRPr>
          </a:p>
        </p:txBody>
      </p:sp>
      <p:grpSp>
        <p:nvGrpSpPr>
          <p:cNvPr id="294" name="Google Shape;294;p4"/>
          <p:cNvGrpSpPr/>
          <p:nvPr/>
        </p:nvGrpSpPr>
        <p:grpSpPr>
          <a:xfrm>
            <a:off x="1514700" y="2387021"/>
            <a:ext cx="1315200" cy="172200"/>
            <a:chOff x="1514700" y="2387021"/>
            <a:chExt cx="1315200" cy="172200"/>
          </a:xfrm>
        </p:grpSpPr>
        <p:sp>
          <p:nvSpPr>
            <p:cNvPr id="295" name="Google Shape;295;p4"/>
            <p:cNvSpPr/>
            <p:nvPr/>
          </p:nvSpPr>
          <p:spPr>
            <a:xfrm>
              <a:off x="1514700" y="2387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
            <p:cNvSpPr/>
            <p:nvPr/>
          </p:nvSpPr>
          <p:spPr>
            <a:xfrm>
              <a:off x="1743300" y="2387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
            <p:cNvSpPr/>
            <p:nvPr/>
          </p:nvSpPr>
          <p:spPr>
            <a:xfrm>
              <a:off x="1971900" y="2387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
            <p:cNvSpPr/>
            <p:nvPr/>
          </p:nvSpPr>
          <p:spPr>
            <a:xfrm>
              <a:off x="2200500" y="2387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
            <p:cNvSpPr/>
            <p:nvPr/>
          </p:nvSpPr>
          <p:spPr>
            <a:xfrm>
              <a:off x="2429100" y="2387021"/>
              <a:ext cx="172200" cy="172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4"/>
            <p:cNvSpPr/>
            <p:nvPr/>
          </p:nvSpPr>
          <p:spPr>
            <a:xfrm>
              <a:off x="2657700" y="2387021"/>
              <a:ext cx="172200" cy="172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1" name="Google Shape;301;p4"/>
          <p:cNvSpPr txBox="1"/>
          <p:nvPr/>
        </p:nvSpPr>
        <p:spPr>
          <a:xfrm>
            <a:off x="1409775" y="2784050"/>
            <a:ext cx="2313000" cy="3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accent4"/>
                </a:solidFill>
                <a:latin typeface="Nunito"/>
                <a:ea typeface="Nunito"/>
                <a:cs typeface="Nunito"/>
                <a:sym typeface="Nunito"/>
              </a:rPr>
              <a:t>Skill 2</a:t>
            </a:r>
            <a:endParaRPr sz="1400" b="0" i="0" u="none" strike="noStrike" cap="none">
              <a:solidFill>
                <a:schemeClr val="accent4"/>
              </a:solidFill>
              <a:latin typeface="Arial"/>
              <a:ea typeface="Arial"/>
              <a:cs typeface="Arial"/>
              <a:sym typeface="Arial"/>
            </a:endParaRPr>
          </a:p>
        </p:txBody>
      </p:sp>
      <p:grpSp>
        <p:nvGrpSpPr>
          <p:cNvPr id="302" name="Google Shape;302;p4"/>
          <p:cNvGrpSpPr/>
          <p:nvPr/>
        </p:nvGrpSpPr>
        <p:grpSpPr>
          <a:xfrm>
            <a:off x="1514700" y="3149021"/>
            <a:ext cx="1315200" cy="172200"/>
            <a:chOff x="1514700" y="3530021"/>
            <a:chExt cx="1315200" cy="172200"/>
          </a:xfrm>
        </p:grpSpPr>
        <p:sp>
          <p:nvSpPr>
            <p:cNvPr id="303" name="Google Shape;303;p4"/>
            <p:cNvSpPr/>
            <p:nvPr/>
          </p:nvSpPr>
          <p:spPr>
            <a:xfrm>
              <a:off x="1514700" y="3530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
            <p:cNvSpPr/>
            <p:nvPr/>
          </p:nvSpPr>
          <p:spPr>
            <a:xfrm>
              <a:off x="1743300" y="3530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
            <p:cNvSpPr/>
            <p:nvPr/>
          </p:nvSpPr>
          <p:spPr>
            <a:xfrm>
              <a:off x="1971900" y="3530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
            <p:cNvSpPr/>
            <p:nvPr/>
          </p:nvSpPr>
          <p:spPr>
            <a:xfrm>
              <a:off x="2200500" y="3530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
            <p:cNvSpPr/>
            <p:nvPr/>
          </p:nvSpPr>
          <p:spPr>
            <a:xfrm>
              <a:off x="2429100" y="3530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4"/>
            <p:cNvSpPr/>
            <p:nvPr/>
          </p:nvSpPr>
          <p:spPr>
            <a:xfrm>
              <a:off x="2657700" y="3530021"/>
              <a:ext cx="172200" cy="172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9" name="Google Shape;309;p4"/>
          <p:cNvSpPr txBox="1"/>
          <p:nvPr/>
        </p:nvSpPr>
        <p:spPr>
          <a:xfrm>
            <a:off x="1409775" y="3525100"/>
            <a:ext cx="2313000" cy="30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accent4"/>
                </a:solidFill>
                <a:latin typeface="Nunito"/>
                <a:ea typeface="Nunito"/>
                <a:cs typeface="Nunito"/>
                <a:sym typeface="Nunito"/>
              </a:rPr>
              <a:t>Skill 3</a:t>
            </a:r>
            <a:endParaRPr sz="1400" b="0" i="0" u="none" strike="noStrike" cap="none">
              <a:solidFill>
                <a:schemeClr val="accent4"/>
              </a:solidFill>
              <a:latin typeface="Arial"/>
              <a:ea typeface="Arial"/>
              <a:cs typeface="Arial"/>
              <a:sym typeface="Arial"/>
            </a:endParaRPr>
          </a:p>
        </p:txBody>
      </p:sp>
      <p:grpSp>
        <p:nvGrpSpPr>
          <p:cNvPr id="310" name="Google Shape;310;p4"/>
          <p:cNvGrpSpPr/>
          <p:nvPr/>
        </p:nvGrpSpPr>
        <p:grpSpPr>
          <a:xfrm>
            <a:off x="1514700" y="3890071"/>
            <a:ext cx="1315200" cy="172200"/>
            <a:chOff x="1514700" y="3530021"/>
            <a:chExt cx="1315200" cy="172200"/>
          </a:xfrm>
        </p:grpSpPr>
        <p:sp>
          <p:nvSpPr>
            <p:cNvPr id="311" name="Google Shape;311;p4"/>
            <p:cNvSpPr/>
            <p:nvPr/>
          </p:nvSpPr>
          <p:spPr>
            <a:xfrm>
              <a:off x="1514700" y="3530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
            <p:cNvSpPr/>
            <p:nvPr/>
          </p:nvSpPr>
          <p:spPr>
            <a:xfrm>
              <a:off x="1743300" y="3530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
            <p:cNvSpPr/>
            <p:nvPr/>
          </p:nvSpPr>
          <p:spPr>
            <a:xfrm>
              <a:off x="1971900" y="3530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
            <p:cNvSpPr/>
            <p:nvPr/>
          </p:nvSpPr>
          <p:spPr>
            <a:xfrm>
              <a:off x="2200500" y="3530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
            <p:cNvSpPr/>
            <p:nvPr/>
          </p:nvSpPr>
          <p:spPr>
            <a:xfrm>
              <a:off x="2429100" y="3530021"/>
              <a:ext cx="172200" cy="1722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
            <p:cNvSpPr/>
            <p:nvPr/>
          </p:nvSpPr>
          <p:spPr>
            <a:xfrm>
              <a:off x="2657700" y="3530021"/>
              <a:ext cx="172200" cy="172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
              <a:t>My experience</a:t>
            </a:r>
            <a:endParaRPr/>
          </a:p>
        </p:txBody>
      </p:sp>
      <p:sp>
        <p:nvSpPr>
          <p:cNvPr id="322" name="Google Shape;322;p5"/>
          <p:cNvSpPr/>
          <p:nvPr/>
        </p:nvSpPr>
        <p:spPr>
          <a:xfrm>
            <a:off x="1561259" y="2825980"/>
            <a:ext cx="6036300" cy="92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5"/>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5"/>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5"/>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5"/>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5"/>
          <p:cNvSpPr txBox="1"/>
          <p:nvPr/>
        </p:nvSpPr>
        <p:spPr>
          <a:xfrm>
            <a:off x="717425" y="3318511"/>
            <a:ext cx="1867200"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chemeClr val="accent3"/>
                </a:solidFill>
                <a:latin typeface="Bebas Neue"/>
                <a:ea typeface="Bebas Neue"/>
                <a:cs typeface="Bebas Neue"/>
                <a:sym typeface="Bebas Neue"/>
              </a:rPr>
              <a:t>COMPANY</a:t>
            </a:r>
            <a:r>
              <a:rPr lang="en" sz="2600" b="1" i="0" u="none" strike="noStrike" cap="none">
                <a:solidFill>
                  <a:schemeClr val="accent3"/>
                </a:solidFill>
                <a:latin typeface="Bebas Neue"/>
                <a:ea typeface="Bebas Neue"/>
                <a:cs typeface="Bebas Neue"/>
                <a:sym typeface="Bebas Neue"/>
              </a:rPr>
              <a:t> 1</a:t>
            </a:r>
            <a:endParaRPr sz="1800" b="1" i="0" u="none" strike="noStrike" cap="none">
              <a:solidFill>
                <a:srgbClr val="00134D"/>
              </a:solidFill>
              <a:latin typeface="Cabin"/>
              <a:ea typeface="Cabin"/>
              <a:cs typeface="Cabin"/>
              <a:sym typeface="Cabin"/>
            </a:endParaRPr>
          </a:p>
        </p:txBody>
      </p:sp>
      <p:sp>
        <p:nvSpPr>
          <p:cNvPr id="328" name="Google Shape;328;p5"/>
          <p:cNvSpPr txBox="1"/>
          <p:nvPr/>
        </p:nvSpPr>
        <p:spPr>
          <a:xfrm>
            <a:off x="717425" y="3678667"/>
            <a:ext cx="1867200" cy="51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134D"/>
                </a:solidFill>
                <a:latin typeface="Nunito"/>
                <a:ea typeface="Nunito"/>
                <a:cs typeface="Nunito"/>
                <a:sym typeface="Nunito"/>
              </a:rPr>
              <a:t>Venus is the second planet </a:t>
            </a:r>
            <a:endParaRPr sz="1600" b="0" i="0" u="none" strike="noStrike" cap="none">
              <a:solidFill>
                <a:srgbClr val="00134D"/>
              </a:solidFill>
              <a:latin typeface="Nunito"/>
              <a:ea typeface="Nunito"/>
              <a:cs typeface="Nunito"/>
              <a:sym typeface="Nunito"/>
            </a:endParaRPr>
          </a:p>
        </p:txBody>
      </p:sp>
      <p:sp>
        <p:nvSpPr>
          <p:cNvPr id="329" name="Google Shape;329;p5"/>
          <p:cNvSpPr txBox="1"/>
          <p:nvPr/>
        </p:nvSpPr>
        <p:spPr>
          <a:xfrm>
            <a:off x="4607616" y="3318505"/>
            <a:ext cx="1867200"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chemeClr val="accent3"/>
                </a:solidFill>
                <a:latin typeface="Bebas Neue"/>
                <a:ea typeface="Bebas Neue"/>
                <a:cs typeface="Bebas Neue"/>
                <a:sym typeface="Bebas Neue"/>
              </a:rPr>
              <a:t>COMPANY 3</a:t>
            </a:r>
            <a:endParaRPr sz="1800" b="0" i="0" u="none" strike="noStrike" cap="none">
              <a:solidFill>
                <a:srgbClr val="00134D"/>
              </a:solidFill>
              <a:latin typeface="Cabin"/>
              <a:ea typeface="Cabin"/>
              <a:cs typeface="Cabin"/>
              <a:sym typeface="Cabin"/>
            </a:endParaRPr>
          </a:p>
        </p:txBody>
      </p:sp>
      <p:sp>
        <p:nvSpPr>
          <p:cNvPr id="330" name="Google Shape;330;p5"/>
          <p:cNvSpPr txBox="1"/>
          <p:nvPr/>
        </p:nvSpPr>
        <p:spPr>
          <a:xfrm>
            <a:off x="4594200" y="3678679"/>
            <a:ext cx="1903500" cy="51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134D"/>
                </a:solidFill>
                <a:latin typeface="Nunito"/>
                <a:ea typeface="Nunito"/>
                <a:cs typeface="Nunito"/>
                <a:sym typeface="Nunito"/>
              </a:rPr>
              <a:t>Earth is the planet where we live on</a:t>
            </a:r>
            <a:endParaRPr sz="1600" b="0" i="0" u="none" strike="noStrike" cap="none">
              <a:solidFill>
                <a:srgbClr val="00134D"/>
              </a:solidFill>
              <a:latin typeface="Nunito"/>
              <a:ea typeface="Nunito"/>
              <a:cs typeface="Nunito"/>
              <a:sym typeface="Nunito"/>
            </a:endParaRPr>
          </a:p>
        </p:txBody>
      </p:sp>
      <p:sp>
        <p:nvSpPr>
          <p:cNvPr id="331" name="Google Shape;331;p5"/>
          <p:cNvSpPr txBox="1"/>
          <p:nvPr/>
        </p:nvSpPr>
        <p:spPr>
          <a:xfrm>
            <a:off x="2641957" y="1535681"/>
            <a:ext cx="1899300"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chemeClr val="accent3"/>
                </a:solidFill>
                <a:latin typeface="Bebas Neue"/>
                <a:ea typeface="Bebas Neue"/>
                <a:cs typeface="Bebas Neue"/>
                <a:sym typeface="Bebas Neue"/>
              </a:rPr>
              <a:t>COMPANY 2</a:t>
            </a:r>
            <a:endParaRPr sz="2600" b="0" i="0" u="none" strike="noStrike" cap="none">
              <a:solidFill>
                <a:schemeClr val="accent3"/>
              </a:solidFill>
              <a:latin typeface="Bebas Neue"/>
              <a:ea typeface="Bebas Neue"/>
              <a:cs typeface="Bebas Neue"/>
              <a:sym typeface="Bebas Neue"/>
            </a:endParaRPr>
          </a:p>
        </p:txBody>
      </p:sp>
      <p:sp>
        <p:nvSpPr>
          <p:cNvPr id="332" name="Google Shape;332;p5"/>
          <p:cNvSpPr txBox="1"/>
          <p:nvPr/>
        </p:nvSpPr>
        <p:spPr>
          <a:xfrm>
            <a:off x="2641957" y="1903081"/>
            <a:ext cx="1899300" cy="51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134D"/>
                </a:solidFill>
                <a:latin typeface="Nunito"/>
                <a:ea typeface="Nunito"/>
                <a:cs typeface="Nunito"/>
                <a:sym typeface="Nunito"/>
              </a:rPr>
              <a:t>Despite being red, Mars is very cold</a:t>
            </a:r>
            <a:endParaRPr sz="1600" b="0" i="0" u="none" strike="noStrike" cap="none">
              <a:solidFill>
                <a:srgbClr val="00134D"/>
              </a:solidFill>
              <a:latin typeface="Nunito"/>
              <a:ea typeface="Nunito"/>
              <a:cs typeface="Nunito"/>
              <a:sym typeface="Nunito"/>
            </a:endParaRPr>
          </a:p>
        </p:txBody>
      </p:sp>
      <p:sp>
        <p:nvSpPr>
          <p:cNvPr id="333" name="Google Shape;333;p5"/>
          <p:cNvSpPr txBox="1"/>
          <p:nvPr/>
        </p:nvSpPr>
        <p:spPr>
          <a:xfrm>
            <a:off x="6568150" y="1535681"/>
            <a:ext cx="1867200"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chemeClr val="accent3"/>
                </a:solidFill>
                <a:latin typeface="Bebas Neue"/>
                <a:ea typeface="Bebas Neue"/>
                <a:cs typeface="Bebas Neue"/>
                <a:sym typeface="Bebas Neue"/>
              </a:rPr>
              <a:t>COMPANY 4</a:t>
            </a:r>
            <a:endParaRPr sz="1800" b="0" i="0" u="none" strike="noStrike" cap="none">
              <a:solidFill>
                <a:srgbClr val="00134D"/>
              </a:solidFill>
              <a:latin typeface="Cabin"/>
              <a:ea typeface="Cabin"/>
              <a:cs typeface="Cabin"/>
              <a:sym typeface="Cabin"/>
            </a:endParaRPr>
          </a:p>
        </p:txBody>
      </p:sp>
      <p:sp>
        <p:nvSpPr>
          <p:cNvPr id="334" name="Google Shape;334;p5"/>
          <p:cNvSpPr txBox="1"/>
          <p:nvPr/>
        </p:nvSpPr>
        <p:spPr>
          <a:xfrm>
            <a:off x="6568150" y="1907356"/>
            <a:ext cx="1867200" cy="51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134D"/>
                </a:solidFill>
                <a:latin typeface="Nunito"/>
                <a:ea typeface="Nunito"/>
                <a:cs typeface="Nunito"/>
                <a:sym typeface="Nunito"/>
              </a:rPr>
              <a:t>Jupiter is the biggest planet</a:t>
            </a:r>
            <a:endParaRPr sz="1600" b="0" i="0" u="none" strike="noStrike" cap="none">
              <a:solidFill>
                <a:srgbClr val="00134D"/>
              </a:solidFill>
              <a:latin typeface="Nunito"/>
              <a:ea typeface="Nunito"/>
              <a:cs typeface="Nunito"/>
              <a:sym typeface="Nunito"/>
            </a:endParaRPr>
          </a:p>
        </p:txBody>
      </p:sp>
      <p:sp>
        <p:nvSpPr>
          <p:cNvPr id="335" name="Google Shape;335;p5"/>
          <p:cNvSpPr txBox="1"/>
          <p:nvPr/>
        </p:nvSpPr>
        <p:spPr>
          <a:xfrm>
            <a:off x="722374" y="2100880"/>
            <a:ext cx="1831800" cy="27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15A7A1"/>
                </a:solidFill>
                <a:latin typeface="Bebas Neue"/>
                <a:ea typeface="Bebas Neue"/>
                <a:cs typeface="Bebas Neue"/>
                <a:sym typeface="Bebas Neue"/>
              </a:rPr>
              <a:t>2001</a:t>
            </a:r>
            <a:endParaRPr sz="2600" b="0" i="0" u="none" strike="noStrike" cap="none">
              <a:solidFill>
                <a:srgbClr val="15A7A1"/>
              </a:solidFill>
              <a:latin typeface="Bebas Neue"/>
              <a:ea typeface="Bebas Neue"/>
              <a:cs typeface="Bebas Neue"/>
              <a:sym typeface="Bebas Neue"/>
            </a:endParaRPr>
          </a:p>
        </p:txBody>
      </p:sp>
      <p:sp>
        <p:nvSpPr>
          <p:cNvPr id="336" name="Google Shape;336;p5"/>
          <p:cNvSpPr txBox="1"/>
          <p:nvPr/>
        </p:nvSpPr>
        <p:spPr>
          <a:xfrm>
            <a:off x="2675576" y="3318511"/>
            <a:ext cx="1831800"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15A7A1"/>
                </a:solidFill>
                <a:latin typeface="Bebas Neue"/>
                <a:ea typeface="Bebas Neue"/>
                <a:cs typeface="Bebas Neue"/>
                <a:sym typeface="Bebas Neue"/>
              </a:rPr>
              <a:t>2002</a:t>
            </a:r>
            <a:endParaRPr sz="2400" b="0" i="0" u="none" strike="noStrike" cap="none">
              <a:solidFill>
                <a:srgbClr val="15A7A1"/>
              </a:solidFill>
              <a:latin typeface="Cabin"/>
              <a:ea typeface="Cabin"/>
              <a:cs typeface="Cabin"/>
              <a:sym typeface="Cabin"/>
            </a:endParaRPr>
          </a:p>
        </p:txBody>
      </p:sp>
      <p:sp>
        <p:nvSpPr>
          <p:cNvPr id="337" name="Google Shape;337;p5"/>
          <p:cNvSpPr txBox="1"/>
          <p:nvPr/>
        </p:nvSpPr>
        <p:spPr>
          <a:xfrm>
            <a:off x="4665538" y="2055130"/>
            <a:ext cx="1763100"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15A7A1"/>
                </a:solidFill>
                <a:latin typeface="Bebas Neue"/>
                <a:ea typeface="Bebas Neue"/>
                <a:cs typeface="Bebas Neue"/>
                <a:sym typeface="Bebas Neue"/>
              </a:rPr>
              <a:t>2003</a:t>
            </a:r>
            <a:endParaRPr sz="2400" b="0" i="0" u="none" strike="noStrike" cap="none">
              <a:solidFill>
                <a:srgbClr val="15A7A1"/>
              </a:solidFill>
              <a:latin typeface="Cabin"/>
              <a:ea typeface="Cabin"/>
              <a:cs typeface="Cabin"/>
              <a:sym typeface="Cabin"/>
            </a:endParaRPr>
          </a:p>
        </p:txBody>
      </p:sp>
      <p:sp>
        <p:nvSpPr>
          <p:cNvPr id="338" name="Google Shape;338;p5"/>
          <p:cNvSpPr txBox="1"/>
          <p:nvPr/>
        </p:nvSpPr>
        <p:spPr>
          <a:xfrm>
            <a:off x="6596339" y="3318505"/>
            <a:ext cx="1816200" cy="362400"/>
          </a:xfrm>
          <a:prstGeom prst="rect">
            <a:avLst/>
          </a:prstGeom>
          <a:noFill/>
          <a:ln>
            <a:noFill/>
          </a:ln>
        </p:spPr>
        <p:txBody>
          <a:bodyPr spcFirstLastPara="1" wrap="square" lIns="0"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15A7A1"/>
                </a:solidFill>
                <a:latin typeface="Bebas Neue"/>
                <a:ea typeface="Bebas Neue"/>
                <a:cs typeface="Bebas Neue"/>
                <a:sym typeface="Bebas Neue"/>
              </a:rPr>
              <a:t>2004</a:t>
            </a:r>
            <a:endParaRPr sz="2400" b="0" i="0" u="none" strike="noStrike" cap="none">
              <a:solidFill>
                <a:srgbClr val="15A7A1"/>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
              <a:t>values</a:t>
            </a:r>
            <a:endParaRPr/>
          </a:p>
        </p:txBody>
      </p:sp>
      <p:sp>
        <p:nvSpPr>
          <p:cNvPr id="344" name="Google Shape;344;p6"/>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
              <a:t>mercury</a:t>
            </a:r>
            <a:endParaRPr/>
          </a:p>
        </p:txBody>
      </p:sp>
      <p:sp>
        <p:nvSpPr>
          <p:cNvPr id="345" name="Google Shape;345;p6"/>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
              <a:t>venus</a:t>
            </a:r>
            <a:endParaRPr/>
          </a:p>
        </p:txBody>
      </p:sp>
      <p:sp>
        <p:nvSpPr>
          <p:cNvPr id="346" name="Google Shape;346;p6"/>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
              <a:t>Mars</a:t>
            </a:r>
            <a:endParaRPr/>
          </a:p>
        </p:txBody>
      </p:sp>
      <p:sp>
        <p:nvSpPr>
          <p:cNvPr id="347" name="Google Shape;347;p6"/>
          <p:cNvSpPr/>
          <p:nvPr/>
        </p:nvSpPr>
        <p:spPr>
          <a:xfrm>
            <a:off x="1655225" y="2081800"/>
            <a:ext cx="688500" cy="639425"/>
          </a:xfrm>
          <a:custGeom>
            <a:avLst/>
            <a:gdLst/>
            <a:ahLst/>
            <a:cxnLst/>
            <a:rect l="l" t="t" r="r" b="b"/>
            <a:pathLst>
              <a:path w="27540" h="25577" extrusionOk="0">
                <a:moveTo>
                  <a:pt x="13733" y="1"/>
                </a:moveTo>
                <a:cubicBezTo>
                  <a:pt x="7598" y="1"/>
                  <a:pt x="2193" y="4441"/>
                  <a:pt x="1156" y="10722"/>
                </a:cubicBezTo>
                <a:cubicBezTo>
                  <a:pt x="1" y="17683"/>
                  <a:pt x="4742" y="24248"/>
                  <a:pt x="11703" y="25403"/>
                </a:cubicBezTo>
                <a:cubicBezTo>
                  <a:pt x="12407" y="25520"/>
                  <a:pt x="13107" y="25576"/>
                  <a:pt x="13798" y="25576"/>
                </a:cubicBezTo>
                <a:cubicBezTo>
                  <a:pt x="19942" y="25576"/>
                  <a:pt x="25373" y="21113"/>
                  <a:pt x="26384" y="14856"/>
                </a:cubicBezTo>
                <a:cubicBezTo>
                  <a:pt x="27539" y="7895"/>
                  <a:pt x="22828" y="1299"/>
                  <a:pt x="15837" y="175"/>
                </a:cubicBezTo>
                <a:cubicBezTo>
                  <a:pt x="15130" y="57"/>
                  <a:pt x="14427" y="1"/>
                  <a:pt x="137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
          <p:cNvSpPr/>
          <p:nvPr/>
        </p:nvSpPr>
        <p:spPr>
          <a:xfrm>
            <a:off x="4227750" y="2081800"/>
            <a:ext cx="688500" cy="639425"/>
          </a:xfrm>
          <a:custGeom>
            <a:avLst/>
            <a:gdLst/>
            <a:ahLst/>
            <a:cxnLst/>
            <a:rect l="l" t="t" r="r" b="b"/>
            <a:pathLst>
              <a:path w="27540" h="25577" extrusionOk="0">
                <a:moveTo>
                  <a:pt x="13733" y="1"/>
                </a:moveTo>
                <a:cubicBezTo>
                  <a:pt x="7598" y="1"/>
                  <a:pt x="2193" y="4441"/>
                  <a:pt x="1156" y="10722"/>
                </a:cubicBezTo>
                <a:cubicBezTo>
                  <a:pt x="1" y="17683"/>
                  <a:pt x="4742" y="24248"/>
                  <a:pt x="11703" y="25403"/>
                </a:cubicBezTo>
                <a:cubicBezTo>
                  <a:pt x="12407" y="25520"/>
                  <a:pt x="13107" y="25576"/>
                  <a:pt x="13798" y="25576"/>
                </a:cubicBezTo>
                <a:cubicBezTo>
                  <a:pt x="19942" y="25576"/>
                  <a:pt x="25373" y="21113"/>
                  <a:pt x="26384" y="14856"/>
                </a:cubicBezTo>
                <a:cubicBezTo>
                  <a:pt x="27539" y="7895"/>
                  <a:pt x="22828" y="1299"/>
                  <a:pt x="15837" y="175"/>
                </a:cubicBezTo>
                <a:cubicBezTo>
                  <a:pt x="15130" y="57"/>
                  <a:pt x="14427" y="1"/>
                  <a:pt x="137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
          <p:cNvSpPr/>
          <p:nvPr/>
        </p:nvSpPr>
        <p:spPr>
          <a:xfrm>
            <a:off x="6800275" y="2076650"/>
            <a:ext cx="688500" cy="639425"/>
          </a:xfrm>
          <a:custGeom>
            <a:avLst/>
            <a:gdLst/>
            <a:ahLst/>
            <a:cxnLst/>
            <a:rect l="l" t="t" r="r" b="b"/>
            <a:pathLst>
              <a:path w="27540" h="25577" extrusionOk="0">
                <a:moveTo>
                  <a:pt x="13733" y="1"/>
                </a:moveTo>
                <a:cubicBezTo>
                  <a:pt x="7598" y="1"/>
                  <a:pt x="2193" y="4441"/>
                  <a:pt x="1156" y="10722"/>
                </a:cubicBezTo>
                <a:cubicBezTo>
                  <a:pt x="1" y="17683"/>
                  <a:pt x="4742" y="24248"/>
                  <a:pt x="11703" y="25403"/>
                </a:cubicBezTo>
                <a:cubicBezTo>
                  <a:pt x="12407" y="25520"/>
                  <a:pt x="13107" y="25576"/>
                  <a:pt x="13798" y="25576"/>
                </a:cubicBezTo>
                <a:cubicBezTo>
                  <a:pt x="19942" y="25576"/>
                  <a:pt x="25373" y="21113"/>
                  <a:pt x="26384" y="14856"/>
                </a:cubicBezTo>
                <a:cubicBezTo>
                  <a:pt x="27539" y="7895"/>
                  <a:pt x="22828" y="1299"/>
                  <a:pt x="15837" y="175"/>
                </a:cubicBezTo>
                <a:cubicBezTo>
                  <a:pt x="15130" y="57"/>
                  <a:pt x="14427" y="1"/>
                  <a:pt x="137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0" name="Google Shape;350;p6"/>
          <p:cNvGrpSpPr/>
          <p:nvPr/>
        </p:nvGrpSpPr>
        <p:grpSpPr>
          <a:xfrm>
            <a:off x="1816342" y="2240386"/>
            <a:ext cx="366269" cy="369913"/>
            <a:chOff x="-64764500" y="2280550"/>
            <a:chExt cx="316650" cy="319800"/>
          </a:xfrm>
        </p:grpSpPr>
        <p:sp>
          <p:nvSpPr>
            <p:cNvPr id="351" name="Google Shape;351;p6"/>
            <p:cNvSpPr/>
            <p:nvPr/>
          </p:nvSpPr>
          <p:spPr>
            <a:xfrm>
              <a:off x="-64764500" y="2280550"/>
              <a:ext cx="316650" cy="319800"/>
            </a:xfrm>
            <a:custGeom>
              <a:avLst/>
              <a:gdLst/>
              <a:ahLst/>
              <a:cxnLst/>
              <a:rect l="l" t="t" r="r" b="b"/>
              <a:pathLst>
                <a:path w="12666" h="12792" extrusionOk="0">
                  <a:moveTo>
                    <a:pt x="11405" y="820"/>
                  </a:moveTo>
                  <a:cubicBezTo>
                    <a:pt x="11657" y="820"/>
                    <a:pt x="11815" y="1009"/>
                    <a:pt x="11815" y="1261"/>
                  </a:cubicBezTo>
                  <a:cubicBezTo>
                    <a:pt x="11815" y="1481"/>
                    <a:pt x="11657" y="1670"/>
                    <a:pt x="11405" y="1670"/>
                  </a:cubicBezTo>
                  <a:lnTo>
                    <a:pt x="1229" y="1670"/>
                  </a:lnTo>
                  <a:cubicBezTo>
                    <a:pt x="977" y="1670"/>
                    <a:pt x="788" y="1481"/>
                    <a:pt x="788" y="1261"/>
                  </a:cubicBezTo>
                  <a:cubicBezTo>
                    <a:pt x="788" y="1009"/>
                    <a:pt x="977" y="820"/>
                    <a:pt x="1229" y="820"/>
                  </a:cubicBezTo>
                  <a:close/>
                  <a:moveTo>
                    <a:pt x="10996" y="2521"/>
                  </a:moveTo>
                  <a:lnTo>
                    <a:pt x="10996" y="8286"/>
                  </a:lnTo>
                  <a:lnTo>
                    <a:pt x="1607" y="8286"/>
                  </a:lnTo>
                  <a:lnTo>
                    <a:pt x="1607" y="2521"/>
                  </a:lnTo>
                  <a:close/>
                  <a:moveTo>
                    <a:pt x="6302" y="11027"/>
                  </a:moveTo>
                  <a:cubicBezTo>
                    <a:pt x="6554" y="11027"/>
                    <a:pt x="6743" y="11216"/>
                    <a:pt x="6743" y="11437"/>
                  </a:cubicBezTo>
                  <a:cubicBezTo>
                    <a:pt x="6743" y="11689"/>
                    <a:pt x="6522" y="11878"/>
                    <a:pt x="6302" y="11878"/>
                  </a:cubicBezTo>
                  <a:cubicBezTo>
                    <a:pt x="6050" y="11878"/>
                    <a:pt x="5892" y="11689"/>
                    <a:pt x="5892" y="11437"/>
                  </a:cubicBezTo>
                  <a:cubicBezTo>
                    <a:pt x="5892" y="11216"/>
                    <a:pt x="6113" y="11027"/>
                    <a:pt x="6302" y="11027"/>
                  </a:cubicBezTo>
                  <a:close/>
                  <a:moveTo>
                    <a:pt x="1229" y="1"/>
                  </a:moveTo>
                  <a:cubicBezTo>
                    <a:pt x="536" y="1"/>
                    <a:pt x="1" y="536"/>
                    <a:pt x="1" y="1261"/>
                  </a:cubicBezTo>
                  <a:cubicBezTo>
                    <a:pt x="1" y="1797"/>
                    <a:pt x="347" y="2238"/>
                    <a:pt x="820" y="2427"/>
                  </a:cubicBezTo>
                  <a:lnTo>
                    <a:pt x="820" y="8286"/>
                  </a:lnTo>
                  <a:lnTo>
                    <a:pt x="442" y="8286"/>
                  </a:lnTo>
                  <a:cubicBezTo>
                    <a:pt x="190" y="8286"/>
                    <a:pt x="32" y="8507"/>
                    <a:pt x="32" y="8728"/>
                  </a:cubicBezTo>
                  <a:cubicBezTo>
                    <a:pt x="32" y="8980"/>
                    <a:pt x="221" y="9169"/>
                    <a:pt x="442" y="9169"/>
                  </a:cubicBezTo>
                  <a:lnTo>
                    <a:pt x="5955" y="9169"/>
                  </a:lnTo>
                  <a:lnTo>
                    <a:pt x="5955" y="10334"/>
                  </a:lnTo>
                  <a:cubicBezTo>
                    <a:pt x="5483" y="10492"/>
                    <a:pt x="5104" y="10964"/>
                    <a:pt x="5104" y="11531"/>
                  </a:cubicBezTo>
                  <a:cubicBezTo>
                    <a:pt x="5104" y="12193"/>
                    <a:pt x="5672" y="12792"/>
                    <a:pt x="6333" y="12792"/>
                  </a:cubicBezTo>
                  <a:cubicBezTo>
                    <a:pt x="6995" y="12792"/>
                    <a:pt x="7593" y="12225"/>
                    <a:pt x="7593" y="11531"/>
                  </a:cubicBezTo>
                  <a:cubicBezTo>
                    <a:pt x="7593" y="10964"/>
                    <a:pt x="7247" y="10555"/>
                    <a:pt x="6774" y="10334"/>
                  </a:cubicBezTo>
                  <a:lnTo>
                    <a:pt x="6774" y="9169"/>
                  </a:lnTo>
                  <a:lnTo>
                    <a:pt x="12288" y="9169"/>
                  </a:lnTo>
                  <a:cubicBezTo>
                    <a:pt x="12508" y="9169"/>
                    <a:pt x="12666" y="8980"/>
                    <a:pt x="12666" y="8728"/>
                  </a:cubicBezTo>
                  <a:cubicBezTo>
                    <a:pt x="12666" y="8507"/>
                    <a:pt x="12477" y="8286"/>
                    <a:pt x="12288" y="8286"/>
                  </a:cubicBezTo>
                  <a:lnTo>
                    <a:pt x="11847" y="8286"/>
                  </a:lnTo>
                  <a:lnTo>
                    <a:pt x="11847" y="2427"/>
                  </a:lnTo>
                  <a:cubicBezTo>
                    <a:pt x="12319" y="2238"/>
                    <a:pt x="12634" y="1797"/>
                    <a:pt x="12634" y="1261"/>
                  </a:cubicBezTo>
                  <a:cubicBezTo>
                    <a:pt x="12634" y="568"/>
                    <a:pt x="12099" y="1"/>
                    <a:pt x="11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
            <p:cNvSpPr/>
            <p:nvPr/>
          </p:nvSpPr>
          <p:spPr>
            <a:xfrm>
              <a:off x="-64679425" y="2364825"/>
              <a:ext cx="146500" cy="102450"/>
            </a:xfrm>
            <a:custGeom>
              <a:avLst/>
              <a:gdLst/>
              <a:ahLst/>
              <a:cxnLst/>
              <a:rect l="l" t="t" r="r" b="b"/>
              <a:pathLst>
                <a:path w="5860" h="4098" extrusionOk="0">
                  <a:moveTo>
                    <a:pt x="3749" y="1"/>
                  </a:moveTo>
                  <a:cubicBezTo>
                    <a:pt x="3529" y="1"/>
                    <a:pt x="3371" y="190"/>
                    <a:pt x="3371" y="442"/>
                  </a:cubicBezTo>
                  <a:cubicBezTo>
                    <a:pt x="3371" y="662"/>
                    <a:pt x="3560" y="820"/>
                    <a:pt x="3749" y="820"/>
                  </a:cubicBezTo>
                  <a:lnTo>
                    <a:pt x="4442" y="820"/>
                  </a:lnTo>
                  <a:lnTo>
                    <a:pt x="2930" y="2332"/>
                  </a:lnTo>
                  <a:lnTo>
                    <a:pt x="2395" y="1765"/>
                  </a:lnTo>
                  <a:cubicBezTo>
                    <a:pt x="2316" y="1686"/>
                    <a:pt x="2206" y="1647"/>
                    <a:pt x="2095" y="1647"/>
                  </a:cubicBezTo>
                  <a:cubicBezTo>
                    <a:pt x="1985" y="1647"/>
                    <a:pt x="1875" y="1686"/>
                    <a:pt x="1796" y="1765"/>
                  </a:cubicBezTo>
                  <a:lnTo>
                    <a:pt x="126" y="3435"/>
                  </a:lnTo>
                  <a:cubicBezTo>
                    <a:pt x="0" y="3592"/>
                    <a:pt x="0" y="3844"/>
                    <a:pt x="126" y="4033"/>
                  </a:cubicBezTo>
                  <a:cubicBezTo>
                    <a:pt x="195" y="4075"/>
                    <a:pt x="288" y="4098"/>
                    <a:pt x="384" y="4098"/>
                  </a:cubicBezTo>
                  <a:cubicBezTo>
                    <a:pt x="507" y="4098"/>
                    <a:pt x="636" y="4059"/>
                    <a:pt x="725" y="3970"/>
                  </a:cubicBezTo>
                  <a:lnTo>
                    <a:pt x="2111" y="2616"/>
                  </a:lnTo>
                  <a:lnTo>
                    <a:pt x="2647" y="3151"/>
                  </a:lnTo>
                  <a:cubicBezTo>
                    <a:pt x="2725" y="3230"/>
                    <a:pt x="2836" y="3269"/>
                    <a:pt x="2946" y="3269"/>
                  </a:cubicBezTo>
                  <a:cubicBezTo>
                    <a:pt x="3056" y="3269"/>
                    <a:pt x="3166" y="3230"/>
                    <a:pt x="3245" y="3151"/>
                  </a:cubicBezTo>
                  <a:lnTo>
                    <a:pt x="5009" y="1387"/>
                  </a:lnTo>
                  <a:lnTo>
                    <a:pt x="5009" y="2049"/>
                  </a:lnTo>
                  <a:cubicBezTo>
                    <a:pt x="5009" y="2269"/>
                    <a:pt x="5230" y="2490"/>
                    <a:pt x="5451" y="2490"/>
                  </a:cubicBezTo>
                  <a:cubicBezTo>
                    <a:pt x="5703" y="2490"/>
                    <a:pt x="5860" y="2269"/>
                    <a:pt x="5860" y="2049"/>
                  </a:cubicBezTo>
                  <a:lnTo>
                    <a:pt x="5860" y="410"/>
                  </a:lnTo>
                  <a:cubicBezTo>
                    <a:pt x="5860" y="158"/>
                    <a:pt x="5640" y="1"/>
                    <a:pt x="54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3" name="Google Shape;353;p6"/>
          <p:cNvSpPr/>
          <p:nvPr/>
        </p:nvSpPr>
        <p:spPr>
          <a:xfrm>
            <a:off x="4412103" y="2218379"/>
            <a:ext cx="319799" cy="366269"/>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4" name="Google Shape;354;p6"/>
          <p:cNvGrpSpPr/>
          <p:nvPr/>
        </p:nvGrpSpPr>
        <p:grpSpPr>
          <a:xfrm>
            <a:off x="6961410" y="2213227"/>
            <a:ext cx="366269" cy="366269"/>
            <a:chOff x="-61783350" y="2297100"/>
            <a:chExt cx="316650" cy="316650"/>
          </a:xfrm>
        </p:grpSpPr>
        <p:sp>
          <p:nvSpPr>
            <p:cNvPr id="355" name="Google Shape;355;p6"/>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7" name="Google Shape;357;p6"/>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Mercury is the closest planet to the Sun</a:t>
            </a:r>
            <a:endParaRPr/>
          </a:p>
        </p:txBody>
      </p:sp>
      <p:sp>
        <p:nvSpPr>
          <p:cNvPr id="358" name="Google Shape;358;p6"/>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Venus has a beautiful name and is the second</a:t>
            </a:r>
            <a:endParaRPr/>
          </a:p>
        </p:txBody>
      </p:sp>
      <p:sp>
        <p:nvSpPr>
          <p:cNvPr id="359" name="Google Shape;359;p6"/>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Despite being red, Mars is actually a cold place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7"/>
          <p:cNvSpPr txBox="1">
            <a:spLocks noGrp="1"/>
          </p:cNvSpPr>
          <p:nvPr>
            <p:ph type="title"/>
          </p:nvPr>
        </p:nvSpPr>
        <p:spPr>
          <a:xfrm>
            <a:off x="713100" y="539500"/>
            <a:ext cx="7717800" cy="761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
              <a:t>What i do</a:t>
            </a:r>
            <a:endParaRPr/>
          </a:p>
        </p:txBody>
      </p:sp>
      <p:sp>
        <p:nvSpPr>
          <p:cNvPr id="365" name="Google Shape;365;p7"/>
          <p:cNvSpPr txBox="1">
            <a:spLocks noGrp="1"/>
          </p:cNvSpPr>
          <p:nvPr>
            <p:ph type="title" idx="2"/>
          </p:nvPr>
        </p:nvSpPr>
        <p:spPr>
          <a:xfrm>
            <a:off x="1551425" y="1553625"/>
            <a:ext cx="2268300" cy="60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mercury</a:t>
            </a:r>
            <a:endParaRPr/>
          </a:p>
        </p:txBody>
      </p:sp>
      <p:sp>
        <p:nvSpPr>
          <p:cNvPr id="366" name="Google Shape;366;p7"/>
          <p:cNvSpPr txBox="1">
            <a:spLocks noGrp="1"/>
          </p:cNvSpPr>
          <p:nvPr>
            <p:ph type="subTitle" idx="1"/>
          </p:nvPr>
        </p:nvSpPr>
        <p:spPr>
          <a:xfrm>
            <a:off x="1551425" y="2042950"/>
            <a:ext cx="2268300" cy="9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Mercury is the closest planet to the Sun and the smallest one</a:t>
            </a:r>
            <a:endParaRPr/>
          </a:p>
        </p:txBody>
      </p:sp>
      <p:sp>
        <p:nvSpPr>
          <p:cNvPr id="367" name="Google Shape;367;p7"/>
          <p:cNvSpPr txBox="1">
            <a:spLocks noGrp="1"/>
          </p:cNvSpPr>
          <p:nvPr>
            <p:ph type="title" idx="3"/>
          </p:nvPr>
        </p:nvSpPr>
        <p:spPr>
          <a:xfrm>
            <a:off x="1551425" y="3230025"/>
            <a:ext cx="2268300" cy="60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MArs</a:t>
            </a:r>
            <a:endParaRPr/>
          </a:p>
        </p:txBody>
      </p:sp>
      <p:sp>
        <p:nvSpPr>
          <p:cNvPr id="368" name="Google Shape;368;p7"/>
          <p:cNvSpPr txBox="1">
            <a:spLocks noGrp="1"/>
          </p:cNvSpPr>
          <p:nvPr>
            <p:ph type="subTitle" idx="4"/>
          </p:nvPr>
        </p:nvSpPr>
        <p:spPr>
          <a:xfrm>
            <a:off x="1551425" y="3719350"/>
            <a:ext cx="2268300" cy="9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Despite being red, Mars is actually cold place full of iron dust</a:t>
            </a:r>
            <a:endParaRPr/>
          </a:p>
        </p:txBody>
      </p:sp>
      <p:sp>
        <p:nvSpPr>
          <p:cNvPr id="369" name="Google Shape;369;p7"/>
          <p:cNvSpPr txBox="1">
            <a:spLocks noGrp="1"/>
          </p:cNvSpPr>
          <p:nvPr>
            <p:ph type="title" idx="5"/>
          </p:nvPr>
        </p:nvSpPr>
        <p:spPr>
          <a:xfrm>
            <a:off x="5382600" y="1553625"/>
            <a:ext cx="2210100" cy="609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600"/>
              <a:buNone/>
            </a:pPr>
            <a:r>
              <a:rPr lang="en"/>
              <a:t>neptune</a:t>
            </a:r>
            <a:endParaRPr/>
          </a:p>
        </p:txBody>
      </p:sp>
      <p:sp>
        <p:nvSpPr>
          <p:cNvPr id="370" name="Google Shape;370;p7"/>
          <p:cNvSpPr txBox="1">
            <a:spLocks noGrp="1"/>
          </p:cNvSpPr>
          <p:nvPr>
            <p:ph type="subTitle" idx="6"/>
          </p:nvPr>
        </p:nvSpPr>
        <p:spPr>
          <a:xfrm>
            <a:off x="5382675" y="2042950"/>
            <a:ext cx="2210100" cy="951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600"/>
              <a:buNone/>
            </a:pPr>
            <a:r>
              <a:rPr lang="en"/>
              <a:t>Neptune is the fourth-largest planet by diameter</a:t>
            </a:r>
            <a:endParaRPr/>
          </a:p>
        </p:txBody>
      </p:sp>
      <p:sp>
        <p:nvSpPr>
          <p:cNvPr id="371" name="Google Shape;371;p7"/>
          <p:cNvSpPr txBox="1">
            <a:spLocks noGrp="1"/>
          </p:cNvSpPr>
          <p:nvPr>
            <p:ph type="title" idx="7"/>
          </p:nvPr>
        </p:nvSpPr>
        <p:spPr>
          <a:xfrm>
            <a:off x="5382525" y="3230025"/>
            <a:ext cx="2210100" cy="609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600"/>
              <a:buNone/>
            </a:pPr>
            <a:r>
              <a:rPr lang="en"/>
              <a:t>venus</a:t>
            </a:r>
            <a:endParaRPr/>
          </a:p>
        </p:txBody>
      </p:sp>
      <p:sp>
        <p:nvSpPr>
          <p:cNvPr id="372" name="Google Shape;372;p7"/>
          <p:cNvSpPr txBox="1">
            <a:spLocks noGrp="1"/>
          </p:cNvSpPr>
          <p:nvPr>
            <p:ph type="subTitle" idx="8"/>
          </p:nvPr>
        </p:nvSpPr>
        <p:spPr>
          <a:xfrm>
            <a:off x="5382600" y="3719350"/>
            <a:ext cx="2210100" cy="951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600"/>
              <a:buNone/>
            </a:pPr>
            <a:r>
              <a:rPr lang="en"/>
              <a:t>Venus has a beautiful name and is the second planet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
              <a:t>01</a:t>
            </a:r>
            <a:endParaRPr/>
          </a:p>
        </p:txBody>
      </p:sp>
      <p:sp>
        <p:nvSpPr>
          <p:cNvPr id="378" name="Google Shape;378;p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
              <a:t>MY ARTWORK</a:t>
            </a:r>
            <a:endParaRPr/>
          </a:p>
        </p:txBody>
      </p:sp>
      <p:sp>
        <p:nvSpPr>
          <p:cNvPr id="379" name="Google Shape;379;p8"/>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9"/>
          <p:cNvPicPr preferRelativeResize="0"/>
          <p:nvPr/>
        </p:nvPicPr>
        <p:blipFill rotWithShape="1">
          <a:blip r:embed="rId3">
            <a:alphaModFix amt="43000"/>
          </a:blip>
          <a:srcRect l="15888" r="15889"/>
          <a:stretch/>
        </p:blipFill>
        <p:spPr>
          <a:xfrm>
            <a:off x="5253000" y="607731"/>
            <a:ext cx="3163200" cy="3319800"/>
          </a:xfrm>
          <a:prstGeom prst="ellipse">
            <a:avLst/>
          </a:prstGeom>
          <a:noFill/>
          <a:ln>
            <a:noFill/>
          </a:ln>
        </p:spPr>
      </p:pic>
      <p:sp>
        <p:nvSpPr>
          <p:cNvPr id="385" name="Google Shape;385;p9"/>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
              <a:t>My work - project 1</a:t>
            </a:r>
            <a:endParaRPr/>
          </a:p>
        </p:txBody>
      </p:sp>
      <p:sp>
        <p:nvSpPr>
          <p:cNvPr id="386" name="Google Shape;386;p9"/>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Do you know what helps you make your points clear? Lists like this one:</a:t>
            </a:r>
            <a:endParaRPr/>
          </a:p>
          <a:p>
            <a:pPr marL="457200" lvl="0" indent="-330200" algn="l" rtl="0">
              <a:lnSpc>
                <a:spcPct val="100000"/>
              </a:lnSpc>
              <a:spcBef>
                <a:spcPts val="1000"/>
              </a:spcBef>
              <a:spcAft>
                <a:spcPts val="0"/>
              </a:spcAft>
              <a:buSzPts val="1600"/>
              <a:buChar char="●"/>
            </a:pPr>
            <a:r>
              <a:rPr lang="en"/>
              <a:t>They’re simple </a:t>
            </a:r>
            <a:endParaRPr/>
          </a:p>
          <a:p>
            <a:pPr marL="457200" lvl="0" indent="-330200" algn="l" rtl="0">
              <a:lnSpc>
                <a:spcPct val="100000"/>
              </a:lnSpc>
              <a:spcBef>
                <a:spcPts val="0"/>
              </a:spcBef>
              <a:spcAft>
                <a:spcPts val="0"/>
              </a:spcAft>
              <a:buSzPts val="1600"/>
              <a:buChar char="●"/>
            </a:pPr>
            <a:r>
              <a:rPr lang="en"/>
              <a:t>You can organize your ideas clearly</a:t>
            </a:r>
            <a:endParaRPr/>
          </a:p>
          <a:p>
            <a:pPr marL="457200" lvl="0" indent="-330200" algn="l" rtl="0">
              <a:lnSpc>
                <a:spcPct val="100000"/>
              </a:lnSpc>
              <a:spcBef>
                <a:spcPts val="0"/>
              </a:spcBef>
              <a:spcAft>
                <a:spcPts val="0"/>
              </a:spcAft>
              <a:buSzPts val="1600"/>
              <a:buChar char="●"/>
            </a:pPr>
            <a:r>
              <a:rPr lang="en"/>
              <a:t>You’ll never forget to buy milk!</a:t>
            </a:r>
            <a:endParaRPr/>
          </a:p>
        </p:txBody>
      </p:sp>
      <p:grpSp>
        <p:nvGrpSpPr>
          <p:cNvPr id="387" name="Google Shape;387;p9"/>
          <p:cNvGrpSpPr/>
          <p:nvPr/>
        </p:nvGrpSpPr>
        <p:grpSpPr>
          <a:xfrm>
            <a:off x="6609" y="4254853"/>
            <a:ext cx="554210" cy="859289"/>
            <a:chOff x="2242775" y="2016422"/>
            <a:chExt cx="325050" cy="504100"/>
          </a:xfrm>
        </p:grpSpPr>
        <p:sp>
          <p:nvSpPr>
            <p:cNvPr id="388" name="Google Shape;388;p9"/>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9"/>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0" name="Google Shape;390;p9"/>
          <p:cNvSpPr/>
          <p:nvPr/>
        </p:nvSpPr>
        <p:spPr>
          <a:xfrm flipH="1">
            <a:off x="5253084" y="2346229"/>
            <a:ext cx="3163116"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9"/>
          <p:cNvSpPr/>
          <p:nvPr/>
        </p:nvSpPr>
        <p:spPr>
          <a:xfrm>
            <a:off x="6418351" y="3129824"/>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9"/>
          <p:cNvSpPr/>
          <p:nvPr/>
        </p:nvSpPr>
        <p:spPr>
          <a:xfrm>
            <a:off x="7488067" y="3985763"/>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43;p14" descr="Graphical user interface, text, application&#10;&#10;Description automatically generated">
            <a:extLst>
              <a:ext uri="{FF2B5EF4-FFF2-40B4-BE49-F238E27FC236}">
                <a16:creationId xmlns:a16="http://schemas.microsoft.com/office/drawing/2014/main" id="{E9B270C6-FD09-38EF-0C7F-7BBFC1B06F50}"/>
              </a:ext>
            </a:extLst>
          </p:cNvPr>
          <p:cNvPicPr preferRelativeResize="0"/>
          <p:nvPr/>
        </p:nvPicPr>
        <p:blipFill rotWithShape="1">
          <a:blip r:embed="rId4">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FDD4FEE4-31D1-6E99-5D34-2C402F1C0642}"/>
              </a:ext>
            </a:extLst>
          </p:cNvPr>
          <p:cNvPicPr>
            <a:picLocks noChangeAspect="1"/>
          </p:cNvPicPr>
          <p:nvPr/>
        </p:nvPicPr>
        <p:blipFill>
          <a:blip r:embed="rId5"/>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052B632B-363F-E2DC-BE80-89BED8FCC084}"/>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795</Words>
  <Application>Microsoft Office PowerPoint</Application>
  <PresentationFormat>Bildschirmpräsentation (16:9)</PresentationFormat>
  <Paragraphs>153</Paragraphs>
  <Slides>21</Slides>
  <Notes>21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21</vt:i4>
      </vt:variant>
    </vt:vector>
  </HeadingPairs>
  <TitlesOfParts>
    <vt:vector size="30" baseType="lpstr">
      <vt:lpstr>Arial</vt:lpstr>
      <vt:lpstr>Cabin</vt:lpstr>
      <vt:lpstr>Nunito</vt:lpstr>
      <vt:lpstr>Open Sans</vt:lpstr>
      <vt:lpstr>Oswald</vt:lpstr>
      <vt:lpstr>Noto Sans</vt:lpstr>
      <vt:lpstr>Didact Gothic</vt:lpstr>
      <vt:lpstr>Bebas Neue</vt:lpstr>
      <vt:lpstr>Creal Modern Portfolio by Slidesgo</vt:lpstr>
      <vt:lpstr>PITCH PRESENTATION</vt:lpstr>
      <vt:lpstr>01</vt:lpstr>
      <vt:lpstr>About me</vt:lpstr>
      <vt:lpstr>My resume</vt:lpstr>
      <vt:lpstr>My experience</vt:lpstr>
      <vt:lpstr>values</vt:lpstr>
      <vt:lpstr>What i do</vt:lpstr>
      <vt:lpstr>01</vt:lpstr>
      <vt:lpstr>My work - project 1</vt:lpstr>
      <vt:lpstr>Project 1</vt:lpstr>
      <vt:lpstr>My work - project 2</vt:lpstr>
      <vt:lpstr>Project 2</vt:lpstr>
      <vt:lpstr>My work areas</vt:lpstr>
      <vt:lpstr>My calendar</vt:lpstr>
      <vt:lpstr>My SKILLS</vt:lpstr>
      <vt:lpstr>My services</vt:lpstr>
      <vt:lpstr>—Someone Famous</vt:lpstr>
      <vt:lpstr>1,004,789</vt:lpstr>
      <vt:lpstr>25,000</vt:lpstr>
      <vt:lpstr>My Locations</vt:lpstr>
      <vt:lpstr>My web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PRESENTATION</dc:title>
  <dc:creator>Niclas Grüttner</dc:creator>
  <cp:lastModifiedBy>Niclas Grüttner</cp:lastModifiedBy>
  <cp:revision>1</cp:revision>
  <dcterms:modified xsi:type="dcterms:W3CDTF">2023-10-30T12:18:14Z</dcterms:modified>
</cp:coreProperties>
</file>