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Bebas Neue" panose="020B0606020202050201" pitchFamily="34" charset="0"/>
      <p:regular r:id="rId30"/>
    </p:embeddedFont>
    <p:embeddedFont>
      <p:font typeface="Noto Sans" panose="020B0502040504020204" pitchFamily="34" charset="0"/>
      <p:regular r:id="rId31"/>
      <p:bold r:id="rId32"/>
      <p:italic r:id="rId33"/>
      <p:boldItalic r:id="rId34"/>
    </p:embeddedFont>
    <p:embeddedFont>
      <p:font typeface="Nunito"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4"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 name="Google Shape;296;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a:off x="2729126" y="311547"/>
            <a:ext cx="3724500" cy="1768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a:endParaRPr/>
          </a:p>
        </p:txBody>
      </p:sp>
      <p:sp>
        <p:nvSpPr>
          <p:cNvPr id="9" name="Google Shape;9;p2"/>
          <p:cNvSpPr txBox="1">
            <a:spLocks noGrp="1"/>
          </p:cNvSpPr>
          <p:nvPr>
            <p:ph type="subTitle" idx="1"/>
          </p:nvPr>
        </p:nvSpPr>
        <p:spPr>
          <a:xfrm>
            <a:off x="3214526" y="2301372"/>
            <a:ext cx="2710500" cy="79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grpSp>
        <p:nvGrpSpPr>
          <p:cNvPr id="10" name="Google Shape;10;p2"/>
          <p:cNvGrpSpPr/>
          <p:nvPr/>
        </p:nvGrpSpPr>
        <p:grpSpPr>
          <a:xfrm>
            <a:off x="-1807437" y="-2986677"/>
            <a:ext cx="12729824" cy="8656755"/>
            <a:chOff x="179600" y="-461549"/>
            <a:chExt cx="7466172" cy="5078466"/>
          </a:xfrm>
        </p:grpSpPr>
        <p:sp>
          <p:nvSpPr>
            <p:cNvPr id="11" name="Google Shape;11;p2"/>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
            <p:cNvSpPr/>
            <p:nvPr/>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3" name="Google Shape;23;p2" descr="A picture containing text&#10;&#10;Description automatically generated"/>
          <p:cNvPicPr preferRelativeResize="0"/>
          <p:nvPr/>
        </p:nvPicPr>
        <p:blipFill rotWithShape="1">
          <a:blip r:embed="rId2">
            <a:alphaModFix/>
          </a:blip>
          <a:srcRect/>
          <a:stretch/>
        </p:blipFill>
        <p:spPr>
          <a:xfrm>
            <a:off x="1813021" y="3050174"/>
            <a:ext cx="5308600" cy="1536700"/>
          </a:xfrm>
          <a:prstGeom prst="rect">
            <a:avLst/>
          </a:prstGeom>
          <a:noFill/>
          <a:ln>
            <a:noFill/>
          </a:ln>
        </p:spPr>
      </p:pic>
      <p:sp>
        <p:nvSpPr>
          <p:cNvPr id="2" name="TextBox 19">
            <a:extLst>
              <a:ext uri="{FF2B5EF4-FFF2-40B4-BE49-F238E27FC236}">
                <a16:creationId xmlns:a16="http://schemas.microsoft.com/office/drawing/2014/main" id="{27A1C910-B030-9D0C-16D2-D2EF1D676D06}"/>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11C5BD05-0EE0-23B5-2E4C-F3A8FFD7000B}"/>
              </a:ext>
            </a:extLst>
          </p:cNvPr>
          <p:cNvPicPr>
            <a:picLocks noChangeAspect="1"/>
          </p:cNvPicPr>
          <p:nvPr userDrawn="1"/>
        </p:nvPicPr>
        <p:blipFill>
          <a:blip r:embed="rId3"/>
          <a:stretch>
            <a:fillRect/>
          </a:stretch>
        </p:blipFill>
        <p:spPr>
          <a:xfrm>
            <a:off x="8324850" y="4824197"/>
            <a:ext cx="657632" cy="231713"/>
          </a:xfrm>
          <a:prstGeom prst="rect">
            <a:avLst/>
          </a:prstGeom>
        </p:spPr>
      </p:pic>
      <p:pic>
        <p:nvPicPr>
          <p:cNvPr id="4" name="Google Shape;48;p3" descr="Graphical user interface, text, application&#10;&#10;Description automatically generated">
            <a:extLst>
              <a:ext uri="{FF2B5EF4-FFF2-40B4-BE49-F238E27FC236}">
                <a16:creationId xmlns:a16="http://schemas.microsoft.com/office/drawing/2014/main" id="{E1EF9A6F-1295-0DCF-4B0B-F7CB263D6569}"/>
              </a:ext>
            </a:extLst>
          </p:cNvPr>
          <p:cNvPicPr preferRelativeResize="0"/>
          <p:nvPr userDrawn="1"/>
        </p:nvPicPr>
        <p:blipFill rotWithShape="1">
          <a:blip r:embed="rId4">
            <a:alphaModFix/>
          </a:blip>
          <a:srcRect r="25004"/>
          <a:stretch/>
        </p:blipFill>
        <p:spPr>
          <a:xfrm>
            <a:off x="66025" y="4780106"/>
            <a:ext cx="1006682" cy="27580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05"/>
        <p:cNvGrpSpPr/>
        <p:nvPr/>
      </p:nvGrpSpPr>
      <p:grpSpPr>
        <a:xfrm>
          <a:off x="0" y="0"/>
          <a:ext cx="0" cy="0"/>
          <a:chOff x="0" y="0"/>
          <a:chExt cx="0" cy="0"/>
        </a:xfrm>
      </p:grpSpPr>
      <p:sp>
        <p:nvSpPr>
          <p:cNvPr id="106" name="Google Shape;106;p11"/>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1"/>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11"/>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9" name="Google Shape;109;p11"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sp>
        <p:nvSpPr>
          <p:cNvPr id="2" name="TextBox 19">
            <a:extLst>
              <a:ext uri="{FF2B5EF4-FFF2-40B4-BE49-F238E27FC236}">
                <a16:creationId xmlns:a16="http://schemas.microsoft.com/office/drawing/2014/main" id="{93A649C7-5CB8-0A6A-A5C3-91D44D37F932}"/>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3F3E7E72-224F-273B-A633-BD27CF353B06}"/>
              </a:ext>
            </a:extLst>
          </p:cNvPr>
          <p:cNvPicPr>
            <a:picLocks noChangeAspect="1"/>
          </p:cNvPicPr>
          <p:nvPr userDrawn="1"/>
        </p:nvPicPr>
        <p:blipFill>
          <a:blip r:embed="rId3"/>
          <a:stretch>
            <a:fillRect/>
          </a:stretch>
        </p:blipFill>
        <p:spPr>
          <a:xfrm>
            <a:off x="8324850" y="4824197"/>
            <a:ext cx="657632" cy="231713"/>
          </a:xfrm>
          <a:prstGeom prst="rect">
            <a:avLst/>
          </a:prstGeom>
        </p:spPr>
      </p:pic>
      <p:pic>
        <p:nvPicPr>
          <p:cNvPr id="4" name="Google Shape;48;p3" descr="Graphical user interface, text, application&#10;&#10;Description automatically generated">
            <a:extLst>
              <a:ext uri="{FF2B5EF4-FFF2-40B4-BE49-F238E27FC236}">
                <a16:creationId xmlns:a16="http://schemas.microsoft.com/office/drawing/2014/main" id="{E451F9A5-DAA1-3F05-B4AB-0CDA6A580885}"/>
              </a:ext>
            </a:extLst>
          </p:cNvPr>
          <p:cNvPicPr preferRelativeResize="0"/>
          <p:nvPr userDrawn="1"/>
        </p:nvPicPr>
        <p:blipFill rotWithShape="1">
          <a:blip r:embed="rId4">
            <a:alphaModFix/>
          </a:blip>
          <a:srcRect r="25004"/>
          <a:stretch/>
        </p:blipFill>
        <p:spPr>
          <a:xfrm>
            <a:off x="66025" y="4780106"/>
            <a:ext cx="1006682" cy="27580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111"/>
        <p:cNvGrpSpPr/>
        <p:nvPr/>
      </p:nvGrpSpPr>
      <p:grpSpPr>
        <a:xfrm>
          <a:off x="0" y="0"/>
          <a:ext cx="0" cy="0"/>
          <a:chOff x="0" y="0"/>
          <a:chExt cx="0" cy="0"/>
        </a:xfrm>
      </p:grpSpPr>
      <p:sp>
        <p:nvSpPr>
          <p:cNvPr id="112" name="Google Shape;112;p12"/>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3" name="Google Shape;113;p12"/>
          <p:cNvGrpSpPr/>
          <p:nvPr/>
        </p:nvGrpSpPr>
        <p:grpSpPr>
          <a:xfrm rot="10800000">
            <a:off x="7782805" y="539502"/>
            <a:ext cx="682510" cy="1078346"/>
            <a:chOff x="4210925" y="3949824"/>
            <a:chExt cx="325625" cy="514601"/>
          </a:xfrm>
        </p:grpSpPr>
        <p:sp>
          <p:nvSpPr>
            <p:cNvPr id="114" name="Google Shape;114;p12"/>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12"/>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6" name="Google Shape;116;p12"/>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7" name="Google Shape;117;p12"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sp>
        <p:nvSpPr>
          <p:cNvPr id="2" name="TextBox 19">
            <a:extLst>
              <a:ext uri="{FF2B5EF4-FFF2-40B4-BE49-F238E27FC236}">
                <a16:creationId xmlns:a16="http://schemas.microsoft.com/office/drawing/2014/main" id="{1C51F2C4-BFC6-1A97-B0FF-A4CB80C5BD3F}"/>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96BD9F82-9546-2470-FBEC-045FD189ADD1}"/>
              </a:ext>
            </a:extLst>
          </p:cNvPr>
          <p:cNvPicPr>
            <a:picLocks noChangeAspect="1"/>
          </p:cNvPicPr>
          <p:nvPr userDrawn="1"/>
        </p:nvPicPr>
        <p:blipFill>
          <a:blip r:embed="rId3"/>
          <a:stretch>
            <a:fillRect/>
          </a:stretch>
        </p:blipFill>
        <p:spPr>
          <a:xfrm>
            <a:off x="8324850" y="4824197"/>
            <a:ext cx="657632" cy="231713"/>
          </a:xfrm>
          <a:prstGeom prst="rect">
            <a:avLst/>
          </a:prstGeom>
        </p:spPr>
      </p:pic>
      <p:pic>
        <p:nvPicPr>
          <p:cNvPr id="4" name="Google Shape;48;p3" descr="Graphical user interface, text, application&#10;&#10;Description automatically generated">
            <a:extLst>
              <a:ext uri="{FF2B5EF4-FFF2-40B4-BE49-F238E27FC236}">
                <a16:creationId xmlns:a16="http://schemas.microsoft.com/office/drawing/2014/main" id="{5833F309-E811-C3B2-1919-B2C09586877E}"/>
              </a:ext>
            </a:extLst>
          </p:cNvPr>
          <p:cNvPicPr preferRelativeResize="0"/>
          <p:nvPr userDrawn="1"/>
        </p:nvPicPr>
        <p:blipFill rotWithShape="1">
          <a:blip r:embed="rId4">
            <a:alphaModFix/>
          </a:blip>
          <a:srcRect r="25004"/>
          <a:stretch/>
        </p:blipFill>
        <p:spPr>
          <a:xfrm>
            <a:off x="66025" y="4780106"/>
            <a:ext cx="1006682" cy="27580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119"/>
        <p:cNvGrpSpPr/>
        <p:nvPr/>
      </p:nvGrpSpPr>
      <p:grpSpPr>
        <a:xfrm>
          <a:off x="0" y="0"/>
          <a:ext cx="0" cy="0"/>
          <a:chOff x="0" y="0"/>
          <a:chExt cx="0" cy="0"/>
        </a:xfrm>
      </p:grpSpPr>
      <p:sp>
        <p:nvSpPr>
          <p:cNvPr id="120" name="Google Shape;120;p13"/>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13"/>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13"/>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13"/>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13"/>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13"/>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6" name="Google Shape;126;p1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sp>
        <p:nvSpPr>
          <p:cNvPr id="2" name="TextBox 19">
            <a:extLst>
              <a:ext uri="{FF2B5EF4-FFF2-40B4-BE49-F238E27FC236}">
                <a16:creationId xmlns:a16="http://schemas.microsoft.com/office/drawing/2014/main" id="{4E468C1A-3726-81C5-90DF-F278BC85CA2B}"/>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BE5C8383-FBA4-2175-458D-EB5C1F29A5ED}"/>
              </a:ext>
            </a:extLst>
          </p:cNvPr>
          <p:cNvPicPr>
            <a:picLocks noChangeAspect="1"/>
          </p:cNvPicPr>
          <p:nvPr userDrawn="1"/>
        </p:nvPicPr>
        <p:blipFill>
          <a:blip r:embed="rId3"/>
          <a:stretch>
            <a:fillRect/>
          </a:stretch>
        </p:blipFill>
        <p:spPr>
          <a:xfrm>
            <a:off x="8324850" y="4824197"/>
            <a:ext cx="657632" cy="231713"/>
          </a:xfrm>
          <a:prstGeom prst="rect">
            <a:avLst/>
          </a:prstGeom>
        </p:spPr>
      </p:pic>
      <p:pic>
        <p:nvPicPr>
          <p:cNvPr id="4" name="Google Shape;48;p3" descr="Graphical user interface, text, application&#10;&#10;Description automatically generated">
            <a:extLst>
              <a:ext uri="{FF2B5EF4-FFF2-40B4-BE49-F238E27FC236}">
                <a16:creationId xmlns:a16="http://schemas.microsoft.com/office/drawing/2014/main" id="{E033F515-E756-96BD-1635-D8B43DFC5A71}"/>
              </a:ext>
            </a:extLst>
          </p:cNvPr>
          <p:cNvPicPr preferRelativeResize="0"/>
          <p:nvPr userDrawn="1"/>
        </p:nvPicPr>
        <p:blipFill rotWithShape="1">
          <a:blip r:embed="rId4">
            <a:alphaModFix/>
          </a:blip>
          <a:srcRect r="25004"/>
          <a:stretch/>
        </p:blipFill>
        <p:spPr>
          <a:xfrm>
            <a:off x="66025" y="4780106"/>
            <a:ext cx="1006682" cy="27580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1627625" y="11319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26" name="Google Shape;26;p3"/>
          <p:cNvSpPr txBox="1">
            <a:spLocks noGrp="1"/>
          </p:cNvSpPr>
          <p:nvPr>
            <p:ph type="title" idx="2"/>
          </p:nvPr>
        </p:nvSpPr>
        <p:spPr>
          <a:xfrm>
            <a:off x="1631625" y="14594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27" name="Google Shape;27;p3"/>
          <p:cNvSpPr txBox="1">
            <a:spLocks noGrp="1"/>
          </p:cNvSpPr>
          <p:nvPr>
            <p:ph type="title" idx="3"/>
          </p:nvPr>
        </p:nvSpPr>
        <p:spPr>
          <a:xfrm>
            <a:off x="1627625" y="29607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28" name="Google Shape;28;p3"/>
          <p:cNvSpPr txBox="1">
            <a:spLocks noGrp="1"/>
          </p:cNvSpPr>
          <p:nvPr>
            <p:ph type="title" idx="4"/>
          </p:nvPr>
        </p:nvSpPr>
        <p:spPr>
          <a:xfrm>
            <a:off x="1631625" y="32882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29" name="Google Shape;29;p3"/>
          <p:cNvSpPr txBox="1">
            <a:spLocks noGrp="1"/>
          </p:cNvSpPr>
          <p:nvPr>
            <p:ph type="title" idx="5"/>
          </p:nvPr>
        </p:nvSpPr>
        <p:spPr>
          <a:xfrm>
            <a:off x="5742425" y="11319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30" name="Google Shape;30;p3"/>
          <p:cNvSpPr txBox="1">
            <a:spLocks noGrp="1"/>
          </p:cNvSpPr>
          <p:nvPr>
            <p:ph type="title" idx="6"/>
          </p:nvPr>
        </p:nvSpPr>
        <p:spPr>
          <a:xfrm>
            <a:off x="5746425" y="14594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31" name="Google Shape;31;p3"/>
          <p:cNvSpPr txBox="1">
            <a:spLocks noGrp="1"/>
          </p:cNvSpPr>
          <p:nvPr>
            <p:ph type="title" idx="7"/>
          </p:nvPr>
        </p:nvSpPr>
        <p:spPr>
          <a:xfrm>
            <a:off x="5742425" y="29607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32" name="Google Shape;32;p3"/>
          <p:cNvSpPr txBox="1">
            <a:spLocks noGrp="1"/>
          </p:cNvSpPr>
          <p:nvPr>
            <p:ph type="title" idx="8"/>
          </p:nvPr>
        </p:nvSpPr>
        <p:spPr>
          <a:xfrm>
            <a:off x="5746425" y="32882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33" name="Google Shape;33;p3"/>
          <p:cNvSpPr/>
          <p:nvPr/>
        </p:nvSpPr>
        <p:spPr>
          <a:xfrm>
            <a:off x="7296925" y="0"/>
            <a:ext cx="1847075" cy="923550"/>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3"/>
          <p:cNvSpPr/>
          <p:nvPr/>
        </p:nvSpPr>
        <p:spPr>
          <a:xfrm flipH="1">
            <a:off x="974997" y="11320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3"/>
          <p:cNvSpPr/>
          <p:nvPr/>
        </p:nvSpPr>
        <p:spPr>
          <a:xfrm flipH="1">
            <a:off x="974997" y="29607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3"/>
          <p:cNvSpPr/>
          <p:nvPr/>
        </p:nvSpPr>
        <p:spPr>
          <a:xfrm flipH="1">
            <a:off x="5013747" y="11320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
          <p:cNvSpPr/>
          <p:nvPr/>
        </p:nvSpPr>
        <p:spPr>
          <a:xfrm flipH="1">
            <a:off x="5054997" y="29607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3"/>
          <p:cNvSpPr/>
          <p:nvPr/>
        </p:nvSpPr>
        <p:spPr>
          <a:xfrm>
            <a:off x="7216474" y="4010027"/>
            <a:ext cx="3209912" cy="3209074"/>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 name="Google Shape;39;p3"/>
          <p:cNvGrpSpPr/>
          <p:nvPr/>
        </p:nvGrpSpPr>
        <p:grpSpPr>
          <a:xfrm>
            <a:off x="163735" y="4251112"/>
            <a:ext cx="811262" cy="1280739"/>
            <a:chOff x="4210925" y="3949824"/>
            <a:chExt cx="325625" cy="514601"/>
          </a:xfrm>
        </p:grpSpPr>
        <p:sp>
          <p:nvSpPr>
            <p:cNvPr id="40" name="Google Shape;40;p3"/>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3"/>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 name="Google Shape;42;p3"/>
          <p:cNvSpPr/>
          <p:nvPr/>
        </p:nvSpPr>
        <p:spPr>
          <a:xfrm>
            <a:off x="8250417" y="53949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
          <p:cNvSpPr txBox="1">
            <a:spLocks noGrp="1"/>
          </p:cNvSpPr>
          <p:nvPr>
            <p:ph type="subTitle" idx="1"/>
          </p:nvPr>
        </p:nvSpPr>
        <p:spPr>
          <a:xfrm>
            <a:off x="1631625" y="2093675"/>
            <a:ext cx="2479800" cy="51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134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4" name="Google Shape;44;p3"/>
          <p:cNvSpPr txBox="1">
            <a:spLocks noGrp="1"/>
          </p:cNvSpPr>
          <p:nvPr>
            <p:ph type="subTitle" idx="9"/>
          </p:nvPr>
        </p:nvSpPr>
        <p:spPr>
          <a:xfrm>
            <a:off x="1631625" y="3916000"/>
            <a:ext cx="2479800" cy="534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Google Shape;45;p3"/>
          <p:cNvSpPr txBox="1">
            <a:spLocks noGrp="1"/>
          </p:cNvSpPr>
          <p:nvPr>
            <p:ph type="subTitle" idx="13"/>
          </p:nvPr>
        </p:nvSpPr>
        <p:spPr>
          <a:xfrm>
            <a:off x="5746425" y="2087300"/>
            <a:ext cx="2479800" cy="51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6" name="Google Shape;46;p3"/>
          <p:cNvSpPr txBox="1">
            <a:spLocks noGrp="1"/>
          </p:cNvSpPr>
          <p:nvPr>
            <p:ph type="subTitle" idx="14"/>
          </p:nvPr>
        </p:nvSpPr>
        <p:spPr>
          <a:xfrm>
            <a:off x="5746425" y="3916000"/>
            <a:ext cx="2479800" cy="51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47" name="Google Shape;47;p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sp>
        <p:nvSpPr>
          <p:cNvPr id="2" name="TextBox 19">
            <a:extLst>
              <a:ext uri="{FF2B5EF4-FFF2-40B4-BE49-F238E27FC236}">
                <a16:creationId xmlns:a16="http://schemas.microsoft.com/office/drawing/2014/main" id="{738D7C66-F8F1-C4F3-3089-288C54230790}"/>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C1AE3B1E-B930-4B11-31BE-650A3D58952C}"/>
              </a:ext>
            </a:extLst>
          </p:cNvPr>
          <p:cNvPicPr>
            <a:picLocks noChangeAspect="1"/>
          </p:cNvPicPr>
          <p:nvPr userDrawn="1"/>
        </p:nvPicPr>
        <p:blipFill>
          <a:blip r:embed="rId3"/>
          <a:stretch>
            <a:fillRect/>
          </a:stretch>
        </p:blipFill>
        <p:spPr>
          <a:xfrm>
            <a:off x="8324850" y="4824197"/>
            <a:ext cx="657632" cy="231713"/>
          </a:xfrm>
          <a:prstGeom prst="rect">
            <a:avLst/>
          </a:prstGeom>
        </p:spPr>
      </p:pic>
      <p:pic>
        <p:nvPicPr>
          <p:cNvPr id="4" name="Google Shape;48;p3" descr="Graphical user interface, text, application&#10;&#10;Description automatically generated">
            <a:extLst>
              <a:ext uri="{FF2B5EF4-FFF2-40B4-BE49-F238E27FC236}">
                <a16:creationId xmlns:a16="http://schemas.microsoft.com/office/drawing/2014/main" id="{D1E66428-F472-1110-8D53-DBD420559AB1}"/>
              </a:ext>
            </a:extLst>
          </p:cNvPr>
          <p:cNvPicPr preferRelativeResize="0"/>
          <p:nvPr userDrawn="1"/>
        </p:nvPicPr>
        <p:blipFill rotWithShape="1">
          <a:blip r:embed="rId4">
            <a:alphaModFix/>
          </a:blip>
          <a:srcRect r="25004"/>
          <a:stretch/>
        </p:blipFill>
        <p:spPr>
          <a:xfrm>
            <a:off x="66025" y="4780106"/>
            <a:ext cx="1006682" cy="27580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4"/>
          <p:cNvSpPr/>
          <p:nvPr/>
        </p:nvSpPr>
        <p:spPr>
          <a:xfrm>
            <a:off x="6083052" y="9344"/>
            <a:ext cx="1860928" cy="93029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4"/>
          <p:cNvSpPr/>
          <p:nvPr/>
        </p:nvSpPr>
        <p:spPr>
          <a:xfrm>
            <a:off x="-97200" y="2596574"/>
            <a:ext cx="9734700" cy="1648200"/>
          </a:xfrm>
          <a:prstGeom prst="rect">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4"/>
          <p:cNvSpPr/>
          <p:nvPr/>
        </p:nvSpPr>
        <p:spPr>
          <a:xfrm>
            <a:off x="-97200" y="1221576"/>
            <a:ext cx="9241200" cy="1310100"/>
          </a:xfrm>
          <a:prstGeom prst="rect">
            <a:avLst/>
          </a:pr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4"/>
          <p:cNvSpPr/>
          <p:nvPr/>
        </p:nvSpPr>
        <p:spPr>
          <a:xfrm rot="-5400000" flipH="1">
            <a:off x="3383002" y="-1606280"/>
            <a:ext cx="3110844" cy="1555166"/>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4"/>
          <p:cNvSpPr/>
          <p:nvPr/>
        </p:nvSpPr>
        <p:spPr>
          <a:xfrm>
            <a:off x="6306100" y="4008552"/>
            <a:ext cx="1758600" cy="17586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4"/>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lvl1pPr lvl="0" algn="ctr">
              <a:lnSpc>
                <a:spcPct val="100000"/>
              </a:lnSpc>
              <a:spcBef>
                <a:spcPts val="0"/>
              </a:spcBef>
              <a:spcAft>
                <a:spcPts val="0"/>
              </a:spcAft>
              <a:buSzPts val="9000"/>
              <a:buNone/>
              <a:defRPr sz="9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6" name="Google Shape;56;p4"/>
          <p:cNvSpPr txBox="1">
            <a:spLocks noGrp="1"/>
          </p:cNvSpPr>
          <p:nvPr>
            <p:ph type="title" idx="2"/>
          </p:nvPr>
        </p:nvSpPr>
        <p:spPr>
          <a:xfrm>
            <a:off x="798250" y="2840375"/>
            <a:ext cx="7632600" cy="1066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7" name="Google Shape;57;p4"/>
          <p:cNvSpPr/>
          <p:nvPr/>
        </p:nvSpPr>
        <p:spPr>
          <a:xfrm>
            <a:off x="-1456929" y="3400784"/>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p4"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sp>
        <p:nvSpPr>
          <p:cNvPr id="2" name="TextBox 19">
            <a:extLst>
              <a:ext uri="{FF2B5EF4-FFF2-40B4-BE49-F238E27FC236}">
                <a16:creationId xmlns:a16="http://schemas.microsoft.com/office/drawing/2014/main" id="{9D3F1D1B-8422-B684-885F-F266B29CEA9C}"/>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3DFBA7F0-FA41-0964-C301-913828B8BFFD}"/>
              </a:ext>
            </a:extLst>
          </p:cNvPr>
          <p:cNvPicPr>
            <a:picLocks noChangeAspect="1"/>
          </p:cNvPicPr>
          <p:nvPr userDrawn="1"/>
        </p:nvPicPr>
        <p:blipFill>
          <a:blip r:embed="rId3"/>
          <a:stretch>
            <a:fillRect/>
          </a:stretch>
        </p:blipFill>
        <p:spPr>
          <a:xfrm>
            <a:off x="8324850" y="4824197"/>
            <a:ext cx="657632" cy="231713"/>
          </a:xfrm>
          <a:prstGeom prst="rect">
            <a:avLst/>
          </a:prstGeom>
        </p:spPr>
      </p:pic>
      <p:pic>
        <p:nvPicPr>
          <p:cNvPr id="4" name="Google Shape;48;p3" descr="Graphical user interface, text, application&#10;&#10;Description automatically generated">
            <a:extLst>
              <a:ext uri="{FF2B5EF4-FFF2-40B4-BE49-F238E27FC236}">
                <a16:creationId xmlns:a16="http://schemas.microsoft.com/office/drawing/2014/main" id="{2538C758-1736-3780-134F-DF388EB16CA8}"/>
              </a:ext>
            </a:extLst>
          </p:cNvPr>
          <p:cNvPicPr preferRelativeResize="0"/>
          <p:nvPr userDrawn="1"/>
        </p:nvPicPr>
        <p:blipFill rotWithShape="1">
          <a:blip r:embed="rId4">
            <a:alphaModFix/>
          </a:blip>
          <a:srcRect r="25004"/>
          <a:stretch/>
        </p:blipFill>
        <p:spPr>
          <a:xfrm>
            <a:off x="66025" y="4780106"/>
            <a:ext cx="1006682" cy="27580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0"/>
        <p:cNvGrpSpPr/>
        <p:nvPr/>
      </p:nvGrpSpPr>
      <p:grpSpPr>
        <a:xfrm>
          <a:off x="0" y="0"/>
          <a:ext cx="0" cy="0"/>
          <a:chOff x="0" y="0"/>
          <a:chExt cx="0" cy="0"/>
        </a:xfrm>
      </p:grpSpPr>
      <p:sp>
        <p:nvSpPr>
          <p:cNvPr id="61" name="Google Shape;61;p5"/>
          <p:cNvSpPr txBox="1">
            <a:spLocks noGrp="1"/>
          </p:cNvSpPr>
          <p:nvPr>
            <p:ph type="title"/>
          </p:nvPr>
        </p:nvSpPr>
        <p:spPr>
          <a:xfrm>
            <a:off x="713225" y="1477725"/>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15A7A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62" name="Google Shape;62;p5"/>
          <p:cNvGrpSpPr/>
          <p:nvPr/>
        </p:nvGrpSpPr>
        <p:grpSpPr>
          <a:xfrm>
            <a:off x="6609" y="4254853"/>
            <a:ext cx="554210" cy="859289"/>
            <a:chOff x="2242775" y="2016422"/>
            <a:chExt cx="325050" cy="504100"/>
          </a:xfrm>
        </p:grpSpPr>
        <p:sp>
          <p:nvSpPr>
            <p:cNvPr id="63" name="Google Shape;63;p5"/>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5"/>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5" name="Google Shape;65;p5"/>
          <p:cNvSpPr txBox="1">
            <a:spLocks noGrp="1"/>
          </p:cNvSpPr>
          <p:nvPr>
            <p:ph type="subTitle" idx="1"/>
          </p:nvPr>
        </p:nvSpPr>
        <p:spPr>
          <a:xfrm>
            <a:off x="713350" y="2083400"/>
            <a:ext cx="3730800" cy="2134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6" name="Google Shape;66;p5"/>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5"/>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8" name="Google Shape;68;p5"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sp>
        <p:nvSpPr>
          <p:cNvPr id="2" name="TextBox 19">
            <a:extLst>
              <a:ext uri="{FF2B5EF4-FFF2-40B4-BE49-F238E27FC236}">
                <a16:creationId xmlns:a16="http://schemas.microsoft.com/office/drawing/2014/main" id="{A5036A97-E041-F971-7C0D-253633529656}"/>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EAB3EE33-8BB9-251E-FF29-FE2AD0EEFFAC}"/>
              </a:ext>
            </a:extLst>
          </p:cNvPr>
          <p:cNvPicPr>
            <a:picLocks noChangeAspect="1"/>
          </p:cNvPicPr>
          <p:nvPr userDrawn="1"/>
        </p:nvPicPr>
        <p:blipFill>
          <a:blip r:embed="rId3"/>
          <a:stretch>
            <a:fillRect/>
          </a:stretch>
        </p:blipFill>
        <p:spPr>
          <a:xfrm>
            <a:off x="8324850" y="4824197"/>
            <a:ext cx="657632" cy="231713"/>
          </a:xfrm>
          <a:prstGeom prst="rect">
            <a:avLst/>
          </a:prstGeom>
        </p:spPr>
      </p:pic>
      <p:pic>
        <p:nvPicPr>
          <p:cNvPr id="4" name="Google Shape;48;p3" descr="Graphical user interface, text, application&#10;&#10;Description automatically generated">
            <a:extLst>
              <a:ext uri="{FF2B5EF4-FFF2-40B4-BE49-F238E27FC236}">
                <a16:creationId xmlns:a16="http://schemas.microsoft.com/office/drawing/2014/main" id="{A6B33107-0918-271C-D0D1-AE4F81B48BFD}"/>
              </a:ext>
            </a:extLst>
          </p:cNvPr>
          <p:cNvPicPr preferRelativeResize="0"/>
          <p:nvPr userDrawn="1"/>
        </p:nvPicPr>
        <p:blipFill rotWithShape="1">
          <a:blip r:embed="rId4">
            <a:alphaModFix/>
          </a:blip>
          <a:srcRect r="25004"/>
          <a:stretch/>
        </p:blipFill>
        <p:spPr>
          <a:xfrm>
            <a:off x="66025" y="4780106"/>
            <a:ext cx="1006682" cy="27580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0"/>
        <p:cNvGrpSpPr/>
        <p:nvPr/>
      </p:nvGrpSpPr>
      <p:grpSpPr>
        <a:xfrm>
          <a:off x="0" y="0"/>
          <a:ext cx="0" cy="0"/>
          <a:chOff x="0" y="0"/>
          <a:chExt cx="0" cy="0"/>
        </a:xfrm>
      </p:grpSpPr>
      <p:sp>
        <p:nvSpPr>
          <p:cNvPr id="71" name="Google Shape;71;p6"/>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2" name="Google Shape;72;p6"/>
          <p:cNvSpPr txBox="1">
            <a:spLocks noGrp="1"/>
          </p:cNvSpPr>
          <p:nvPr>
            <p:ph type="subTitle" idx="1"/>
          </p:nvPr>
        </p:nvSpPr>
        <p:spPr>
          <a:xfrm>
            <a:off x="436072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73" name="Google Shape;73;p6"/>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4" name="Google Shape;74;p6"/>
          <p:cNvSpPr/>
          <p:nvPr/>
        </p:nvSpPr>
        <p:spPr>
          <a:xfrm>
            <a:off x="-1221240" y="-1376663"/>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6"/>
          <p:cNvSpPr/>
          <p:nvPr/>
        </p:nvSpPr>
        <p:spPr>
          <a:xfrm rot="4323990">
            <a:off x="-1031665" y="191821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6" name="Google Shape;76;p6" descr="Logo&#10;&#10;Description automatically generated"/>
          <p:cNvPicPr preferRelativeResize="0"/>
          <p:nvPr/>
        </p:nvPicPr>
        <p:blipFill rotWithShape="1">
          <a:blip r:embed="rId2">
            <a:alphaModFix/>
          </a:blip>
          <a:srcRect/>
          <a:stretch/>
        </p:blipFill>
        <p:spPr>
          <a:xfrm>
            <a:off x="8146770" y="86071"/>
            <a:ext cx="846608" cy="851916"/>
          </a:xfrm>
          <a:prstGeom prst="rect">
            <a:avLst/>
          </a:prstGeom>
          <a:noFill/>
          <a:ln>
            <a:noFill/>
          </a:ln>
        </p:spPr>
      </p:pic>
      <p:sp>
        <p:nvSpPr>
          <p:cNvPr id="2" name="TextBox 19">
            <a:extLst>
              <a:ext uri="{FF2B5EF4-FFF2-40B4-BE49-F238E27FC236}">
                <a16:creationId xmlns:a16="http://schemas.microsoft.com/office/drawing/2014/main" id="{B9B80CE1-1A96-C15A-BD75-245CC9123F26}"/>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6DE22D9A-42F3-7807-41B0-874888676206}"/>
              </a:ext>
            </a:extLst>
          </p:cNvPr>
          <p:cNvPicPr>
            <a:picLocks noChangeAspect="1"/>
          </p:cNvPicPr>
          <p:nvPr userDrawn="1"/>
        </p:nvPicPr>
        <p:blipFill>
          <a:blip r:embed="rId3"/>
          <a:stretch>
            <a:fillRect/>
          </a:stretch>
        </p:blipFill>
        <p:spPr>
          <a:xfrm>
            <a:off x="8324850" y="4824197"/>
            <a:ext cx="657632" cy="231713"/>
          </a:xfrm>
          <a:prstGeom prst="rect">
            <a:avLst/>
          </a:prstGeom>
        </p:spPr>
      </p:pic>
      <p:pic>
        <p:nvPicPr>
          <p:cNvPr id="4" name="Google Shape;48;p3" descr="Graphical user interface, text, application&#10;&#10;Description automatically generated">
            <a:extLst>
              <a:ext uri="{FF2B5EF4-FFF2-40B4-BE49-F238E27FC236}">
                <a16:creationId xmlns:a16="http://schemas.microsoft.com/office/drawing/2014/main" id="{A11A86FD-610F-5B7B-FA0B-1693100DEB87}"/>
              </a:ext>
            </a:extLst>
          </p:cNvPr>
          <p:cNvPicPr preferRelativeResize="0"/>
          <p:nvPr userDrawn="1"/>
        </p:nvPicPr>
        <p:blipFill rotWithShape="1">
          <a:blip r:embed="rId4">
            <a:alphaModFix/>
          </a:blip>
          <a:srcRect r="25004"/>
          <a:stretch/>
        </p:blipFill>
        <p:spPr>
          <a:xfrm>
            <a:off x="66025" y="4780106"/>
            <a:ext cx="1006682" cy="27580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Google Shape;79;p7"/>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E7501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0" name="Google Shape;80;p7"/>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7"/>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2" name="Google Shape;82;p7"/>
          <p:cNvGrpSpPr/>
          <p:nvPr/>
        </p:nvGrpSpPr>
        <p:grpSpPr>
          <a:xfrm>
            <a:off x="8225003" y="433123"/>
            <a:ext cx="411785" cy="650559"/>
            <a:chOff x="4210925" y="3949824"/>
            <a:chExt cx="325625" cy="514601"/>
          </a:xfrm>
        </p:grpSpPr>
        <p:sp>
          <p:nvSpPr>
            <p:cNvPr id="83" name="Google Shape;83;p7"/>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7"/>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85" name="Google Shape;85;p7"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sp>
        <p:nvSpPr>
          <p:cNvPr id="2" name="TextBox 19">
            <a:extLst>
              <a:ext uri="{FF2B5EF4-FFF2-40B4-BE49-F238E27FC236}">
                <a16:creationId xmlns:a16="http://schemas.microsoft.com/office/drawing/2014/main" id="{B9264980-954E-89A9-AE1E-E976A189B9DA}"/>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8475716F-44C5-A692-45DA-0863B4336AB9}"/>
              </a:ext>
            </a:extLst>
          </p:cNvPr>
          <p:cNvPicPr>
            <a:picLocks noChangeAspect="1"/>
          </p:cNvPicPr>
          <p:nvPr userDrawn="1"/>
        </p:nvPicPr>
        <p:blipFill>
          <a:blip r:embed="rId3"/>
          <a:stretch>
            <a:fillRect/>
          </a:stretch>
        </p:blipFill>
        <p:spPr>
          <a:xfrm>
            <a:off x="8324850" y="4824197"/>
            <a:ext cx="657632" cy="231713"/>
          </a:xfrm>
          <a:prstGeom prst="rect">
            <a:avLst/>
          </a:prstGeom>
        </p:spPr>
      </p:pic>
      <p:pic>
        <p:nvPicPr>
          <p:cNvPr id="4" name="Google Shape;48;p3" descr="Graphical user interface, text, application&#10;&#10;Description automatically generated">
            <a:extLst>
              <a:ext uri="{FF2B5EF4-FFF2-40B4-BE49-F238E27FC236}">
                <a16:creationId xmlns:a16="http://schemas.microsoft.com/office/drawing/2014/main" id="{BC584F01-19EC-EC4D-6724-16C3822C879C}"/>
              </a:ext>
            </a:extLst>
          </p:cNvPr>
          <p:cNvPicPr preferRelativeResize="0"/>
          <p:nvPr userDrawn="1"/>
        </p:nvPicPr>
        <p:blipFill rotWithShape="1">
          <a:blip r:embed="rId4">
            <a:alphaModFix/>
          </a:blip>
          <a:srcRect r="25004"/>
          <a:stretch/>
        </p:blipFill>
        <p:spPr>
          <a:xfrm>
            <a:off x="66025" y="4780106"/>
            <a:ext cx="1006682" cy="27580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7"/>
        <p:cNvGrpSpPr/>
        <p:nvPr/>
      </p:nvGrpSpPr>
      <p:grpSpPr>
        <a:xfrm>
          <a:off x="0" y="0"/>
          <a:ext cx="0" cy="0"/>
          <a:chOff x="0" y="0"/>
          <a:chExt cx="0" cy="0"/>
        </a:xfrm>
      </p:grpSpPr>
      <p:pic>
        <p:nvPicPr>
          <p:cNvPr id="88" name="Google Shape;88;p8"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sp>
        <p:nvSpPr>
          <p:cNvPr id="2" name="TextBox 19">
            <a:extLst>
              <a:ext uri="{FF2B5EF4-FFF2-40B4-BE49-F238E27FC236}">
                <a16:creationId xmlns:a16="http://schemas.microsoft.com/office/drawing/2014/main" id="{21FB52B6-6A0F-899B-69FA-ED66936F36AE}"/>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9A683F08-831E-F768-4542-400AE0BBBA92}"/>
              </a:ext>
            </a:extLst>
          </p:cNvPr>
          <p:cNvPicPr>
            <a:picLocks noChangeAspect="1"/>
          </p:cNvPicPr>
          <p:nvPr userDrawn="1"/>
        </p:nvPicPr>
        <p:blipFill>
          <a:blip r:embed="rId3"/>
          <a:stretch>
            <a:fillRect/>
          </a:stretch>
        </p:blipFill>
        <p:spPr>
          <a:xfrm>
            <a:off x="8324850" y="4824197"/>
            <a:ext cx="657632" cy="231713"/>
          </a:xfrm>
          <a:prstGeom prst="rect">
            <a:avLst/>
          </a:prstGeom>
        </p:spPr>
      </p:pic>
      <p:pic>
        <p:nvPicPr>
          <p:cNvPr id="4" name="Google Shape;48;p3" descr="Graphical user interface, text, application&#10;&#10;Description automatically generated">
            <a:extLst>
              <a:ext uri="{FF2B5EF4-FFF2-40B4-BE49-F238E27FC236}">
                <a16:creationId xmlns:a16="http://schemas.microsoft.com/office/drawing/2014/main" id="{679E37D5-A698-014A-5A0C-78DCE2501580}"/>
              </a:ext>
            </a:extLst>
          </p:cNvPr>
          <p:cNvPicPr preferRelativeResize="0"/>
          <p:nvPr userDrawn="1"/>
        </p:nvPicPr>
        <p:blipFill rotWithShape="1">
          <a:blip r:embed="rId4">
            <a:alphaModFix/>
          </a:blip>
          <a:srcRect r="25004"/>
          <a:stretch/>
        </p:blipFill>
        <p:spPr>
          <a:xfrm>
            <a:off x="66025" y="4780106"/>
            <a:ext cx="1006682" cy="27580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CUSTOM_5">
    <p:spTree>
      <p:nvGrpSpPr>
        <p:cNvPr id="1" name="Shape 90"/>
        <p:cNvGrpSpPr/>
        <p:nvPr/>
      </p:nvGrpSpPr>
      <p:grpSpPr>
        <a:xfrm>
          <a:off x="0" y="0"/>
          <a:ext cx="0" cy="0"/>
          <a:chOff x="0" y="0"/>
          <a:chExt cx="0" cy="0"/>
        </a:xfrm>
      </p:grpSpPr>
      <p:sp>
        <p:nvSpPr>
          <p:cNvPr id="91" name="Google Shape;91;p9"/>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2" name="Google Shape;92;p9"/>
          <p:cNvSpPr/>
          <p:nvPr/>
        </p:nvSpPr>
        <p:spPr>
          <a:xfrm>
            <a:off x="7879457" y="-1591222"/>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9"/>
          <p:cNvSpPr/>
          <p:nvPr/>
        </p:nvSpPr>
        <p:spPr>
          <a:xfrm rot="10800000">
            <a:off x="7278231" y="4297528"/>
            <a:ext cx="1692290" cy="84597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 name="Google Shape;94;p9"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sp>
        <p:nvSpPr>
          <p:cNvPr id="2" name="TextBox 19">
            <a:extLst>
              <a:ext uri="{FF2B5EF4-FFF2-40B4-BE49-F238E27FC236}">
                <a16:creationId xmlns:a16="http://schemas.microsoft.com/office/drawing/2014/main" id="{487DE6EF-C6F3-55F1-6825-C0BB606EA951}"/>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5BBBEAFB-E53A-EDCA-6813-8840EA543FF9}"/>
              </a:ext>
            </a:extLst>
          </p:cNvPr>
          <p:cNvPicPr>
            <a:picLocks noChangeAspect="1"/>
          </p:cNvPicPr>
          <p:nvPr userDrawn="1"/>
        </p:nvPicPr>
        <p:blipFill>
          <a:blip r:embed="rId3"/>
          <a:stretch>
            <a:fillRect/>
          </a:stretch>
        </p:blipFill>
        <p:spPr>
          <a:xfrm>
            <a:off x="8324850" y="4824197"/>
            <a:ext cx="657632" cy="231713"/>
          </a:xfrm>
          <a:prstGeom prst="rect">
            <a:avLst/>
          </a:prstGeom>
        </p:spPr>
      </p:pic>
      <p:pic>
        <p:nvPicPr>
          <p:cNvPr id="4" name="Google Shape;48;p3" descr="Graphical user interface, text, application&#10;&#10;Description automatically generated">
            <a:extLst>
              <a:ext uri="{FF2B5EF4-FFF2-40B4-BE49-F238E27FC236}">
                <a16:creationId xmlns:a16="http://schemas.microsoft.com/office/drawing/2014/main" id="{30933259-4069-7DEC-10B4-04C4D9BD597B}"/>
              </a:ext>
            </a:extLst>
          </p:cNvPr>
          <p:cNvPicPr preferRelativeResize="0"/>
          <p:nvPr userDrawn="1"/>
        </p:nvPicPr>
        <p:blipFill rotWithShape="1">
          <a:blip r:embed="rId4">
            <a:alphaModFix/>
          </a:blip>
          <a:srcRect r="25004"/>
          <a:stretch/>
        </p:blipFill>
        <p:spPr>
          <a:xfrm>
            <a:off x="66025" y="4780106"/>
            <a:ext cx="1006682" cy="27580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96"/>
        <p:cNvGrpSpPr/>
        <p:nvPr/>
      </p:nvGrpSpPr>
      <p:grpSpPr>
        <a:xfrm>
          <a:off x="0" y="0"/>
          <a:ext cx="0" cy="0"/>
          <a:chOff x="0" y="0"/>
          <a:chExt cx="0" cy="0"/>
        </a:xfrm>
      </p:grpSpPr>
      <p:sp>
        <p:nvSpPr>
          <p:cNvPr id="97" name="Google Shape;97;p10"/>
          <p:cNvSpPr txBox="1">
            <a:spLocks noGrp="1"/>
          </p:cNvSpPr>
          <p:nvPr>
            <p:ph type="title"/>
          </p:nvPr>
        </p:nvSpPr>
        <p:spPr>
          <a:xfrm flipH="1">
            <a:off x="5108101" y="1880800"/>
            <a:ext cx="3322800" cy="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8" name="Google Shape;98;p10"/>
          <p:cNvSpPr txBox="1">
            <a:spLocks noGrp="1"/>
          </p:cNvSpPr>
          <p:nvPr>
            <p:ph type="subTitle" idx="1"/>
          </p:nvPr>
        </p:nvSpPr>
        <p:spPr>
          <a:xfrm flipH="1">
            <a:off x="69745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99" name="Google Shape;99;p10"/>
          <p:cNvSpPr txBox="1">
            <a:spLocks noGrp="1"/>
          </p:cNvSpPr>
          <p:nvPr>
            <p:ph type="subTitle" idx="2"/>
          </p:nvPr>
        </p:nvSpPr>
        <p:spPr>
          <a:xfrm flipH="1">
            <a:off x="5103667" y="2569355"/>
            <a:ext cx="33228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0" name="Google Shape;100;p10"/>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0"/>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0"/>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3" name="Google Shape;103;p10"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sp>
        <p:nvSpPr>
          <p:cNvPr id="2" name="TextBox 19">
            <a:extLst>
              <a:ext uri="{FF2B5EF4-FFF2-40B4-BE49-F238E27FC236}">
                <a16:creationId xmlns:a16="http://schemas.microsoft.com/office/drawing/2014/main" id="{6EA70007-B3B5-4E68-31CC-9BFF9FFE09DB}"/>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A6C6ECA3-648F-8E0A-E171-D431A11125E2}"/>
              </a:ext>
            </a:extLst>
          </p:cNvPr>
          <p:cNvPicPr>
            <a:picLocks noChangeAspect="1"/>
          </p:cNvPicPr>
          <p:nvPr userDrawn="1"/>
        </p:nvPicPr>
        <p:blipFill>
          <a:blip r:embed="rId3"/>
          <a:stretch>
            <a:fillRect/>
          </a:stretch>
        </p:blipFill>
        <p:spPr>
          <a:xfrm>
            <a:off x="8324850" y="4824197"/>
            <a:ext cx="657632" cy="231713"/>
          </a:xfrm>
          <a:prstGeom prst="rect">
            <a:avLst/>
          </a:prstGeom>
        </p:spPr>
      </p:pic>
      <p:pic>
        <p:nvPicPr>
          <p:cNvPr id="4" name="Google Shape;48;p3" descr="Graphical user interface, text, application&#10;&#10;Description automatically generated">
            <a:extLst>
              <a:ext uri="{FF2B5EF4-FFF2-40B4-BE49-F238E27FC236}">
                <a16:creationId xmlns:a16="http://schemas.microsoft.com/office/drawing/2014/main" id="{B806E4CB-9AD7-FB86-8F5C-B7E20981924A}"/>
              </a:ext>
            </a:extLst>
          </p:cNvPr>
          <p:cNvPicPr preferRelativeResize="0"/>
          <p:nvPr userDrawn="1"/>
        </p:nvPicPr>
        <p:blipFill rotWithShape="1">
          <a:blip r:embed="rId4">
            <a:alphaModFix/>
          </a:blip>
          <a:srcRect r="25004"/>
          <a:stretch/>
        </p:blipFill>
        <p:spPr>
          <a:xfrm>
            <a:off x="66025" y="4780106"/>
            <a:ext cx="1006682" cy="27580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lt2"/>
            </a:gs>
          </a:gsLst>
          <a:lin ang="8100019"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accent3"/>
              </a:buClr>
              <a:buSzPts val="3800"/>
              <a:buFont typeface="Bebas Neue"/>
              <a:buNone/>
              <a:defRPr sz="3800" b="0" i="0" u="none" strike="noStrike" cap="none">
                <a:solidFill>
                  <a:schemeClr val="accent3"/>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4"/>
          <p:cNvSpPr txBox="1">
            <a:spLocks noGrp="1"/>
          </p:cNvSpPr>
          <p:nvPr>
            <p:ph type="ctrTitle"/>
          </p:nvPr>
        </p:nvSpPr>
        <p:spPr>
          <a:xfrm>
            <a:off x="2095500" y="954028"/>
            <a:ext cx="4338750" cy="1768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900"/>
              <a:buNone/>
            </a:pPr>
            <a:r>
              <a:rPr lang="en-US"/>
              <a:t>GREENentrecomp</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3"/>
          <p:cNvSpPr txBox="1">
            <a:spLocks noGrp="1"/>
          </p:cNvSpPr>
          <p:nvPr>
            <p:ph type="title"/>
          </p:nvPr>
        </p:nvSpPr>
        <p:spPr>
          <a:xfrm>
            <a:off x="713224" y="1477724"/>
            <a:ext cx="5411531" cy="79964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dirty="0" err="1">
                <a:solidFill>
                  <a:srgbClr val="059540"/>
                </a:solidFill>
              </a:rPr>
              <a:t>Greenentrecomp</a:t>
            </a:r>
            <a:r>
              <a:rPr lang="en-US" dirty="0">
                <a:solidFill>
                  <a:srgbClr val="059540"/>
                </a:solidFill>
              </a:rPr>
              <a:t> </a:t>
            </a:r>
            <a:r>
              <a:rPr lang="en-US" dirty="0"/>
              <a:t>- </a:t>
            </a:r>
            <a:r>
              <a:rPr lang="en-US" dirty="0" err="1"/>
              <a:t>porquê</a:t>
            </a:r>
            <a:r>
              <a:rPr lang="en-US" dirty="0"/>
              <a:t>?</a:t>
            </a:r>
            <a:endParaRPr dirty="0"/>
          </a:p>
        </p:txBody>
      </p:sp>
      <p:sp>
        <p:nvSpPr>
          <p:cNvPr id="201" name="Google Shape;201;p23"/>
          <p:cNvSpPr txBox="1">
            <a:spLocks noGrp="1"/>
          </p:cNvSpPr>
          <p:nvPr>
            <p:ph type="subTitle" idx="1"/>
          </p:nvPr>
        </p:nvSpPr>
        <p:spPr>
          <a:xfrm>
            <a:off x="713349" y="2725946"/>
            <a:ext cx="7717425" cy="191463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dirty="0"/>
              <a:t>O </a:t>
            </a:r>
            <a:r>
              <a:rPr lang="en-US" sz="2400" dirty="0" err="1"/>
              <a:t>movimento</a:t>
            </a:r>
            <a:r>
              <a:rPr lang="en-US" sz="2400" dirty="0"/>
              <a:t> </a:t>
            </a:r>
            <a:r>
              <a:rPr lang="en-US" sz="2400" dirty="0" err="1"/>
              <a:t>empreendedor</a:t>
            </a:r>
            <a:r>
              <a:rPr lang="en-US" sz="2400" dirty="0"/>
              <a:t> </a:t>
            </a:r>
            <a:r>
              <a:rPr lang="en-US" sz="2400" dirty="0" err="1"/>
              <a:t>verde</a:t>
            </a:r>
            <a:r>
              <a:rPr lang="en-US" sz="2400" dirty="0"/>
              <a:t> é </a:t>
            </a:r>
            <a:r>
              <a:rPr lang="en-US" sz="2400" b="1" dirty="0" err="1">
                <a:solidFill>
                  <a:srgbClr val="059540"/>
                </a:solidFill>
              </a:rPr>
              <a:t>frequentemente</a:t>
            </a:r>
            <a:r>
              <a:rPr lang="en-US" sz="2400" b="1" dirty="0">
                <a:solidFill>
                  <a:srgbClr val="059540"/>
                </a:solidFill>
              </a:rPr>
              <a:t> </a:t>
            </a:r>
            <a:r>
              <a:rPr lang="en-US" sz="2400" b="1" dirty="0" err="1">
                <a:solidFill>
                  <a:srgbClr val="059540"/>
                </a:solidFill>
              </a:rPr>
              <a:t>apresentado</a:t>
            </a:r>
            <a:r>
              <a:rPr lang="en-US" sz="2400" b="1" dirty="0">
                <a:solidFill>
                  <a:srgbClr val="059540"/>
                </a:solidFill>
              </a:rPr>
              <a:t> </a:t>
            </a:r>
            <a:r>
              <a:rPr lang="en-US" sz="2400" b="1" dirty="0" err="1">
                <a:solidFill>
                  <a:srgbClr val="059540"/>
                </a:solidFill>
              </a:rPr>
              <a:t>como</a:t>
            </a:r>
            <a:r>
              <a:rPr lang="en-US" sz="2400" b="1" dirty="0">
                <a:solidFill>
                  <a:srgbClr val="059540"/>
                </a:solidFill>
              </a:rPr>
              <a:t> um </a:t>
            </a:r>
            <a:r>
              <a:rPr lang="en-US" sz="2400" b="1" dirty="0" err="1">
                <a:solidFill>
                  <a:srgbClr val="059540"/>
                </a:solidFill>
              </a:rPr>
              <a:t>setor</a:t>
            </a:r>
            <a:r>
              <a:rPr lang="en-US" sz="2400" b="1" dirty="0">
                <a:solidFill>
                  <a:srgbClr val="059540"/>
                </a:solidFill>
              </a:rPr>
              <a:t> </a:t>
            </a:r>
            <a:r>
              <a:rPr lang="en-US" sz="2400" b="1" dirty="0" err="1">
                <a:solidFill>
                  <a:srgbClr val="059540"/>
                </a:solidFill>
              </a:rPr>
              <a:t>empresarial</a:t>
            </a:r>
            <a:r>
              <a:rPr lang="en-US" sz="2400" b="1" dirty="0">
                <a:solidFill>
                  <a:srgbClr val="059540"/>
                </a:solidFill>
              </a:rPr>
              <a:t> </a:t>
            </a:r>
            <a:r>
              <a:rPr lang="en-US" sz="2400" b="1" dirty="0" err="1">
                <a:solidFill>
                  <a:srgbClr val="059540"/>
                </a:solidFill>
              </a:rPr>
              <a:t>sem</a:t>
            </a:r>
            <a:r>
              <a:rPr lang="en-US" sz="2400" b="1" dirty="0">
                <a:solidFill>
                  <a:srgbClr val="059540"/>
                </a:solidFill>
              </a:rPr>
              <a:t> fins </a:t>
            </a:r>
            <a:r>
              <a:rPr lang="en-US" sz="2400" b="1" dirty="0" err="1">
                <a:solidFill>
                  <a:srgbClr val="059540"/>
                </a:solidFill>
              </a:rPr>
              <a:t>lucrativos</a:t>
            </a:r>
            <a:r>
              <a:rPr lang="en-US" sz="2400" b="1" dirty="0">
                <a:solidFill>
                  <a:srgbClr val="059540"/>
                </a:solidFill>
              </a:rPr>
              <a:t> </a:t>
            </a:r>
            <a:r>
              <a:rPr lang="en-US" sz="2400" dirty="0"/>
              <a:t>que </a:t>
            </a:r>
            <a:r>
              <a:rPr lang="en-US" sz="2400" dirty="0" err="1"/>
              <a:t>pertence</a:t>
            </a:r>
            <a:r>
              <a:rPr lang="en-US" sz="2400" dirty="0"/>
              <a:t> </a:t>
            </a:r>
            <a:r>
              <a:rPr lang="en-US" sz="2400" dirty="0" err="1"/>
              <a:t>ao</a:t>
            </a:r>
            <a:r>
              <a:rPr lang="en-US" sz="2400" dirty="0"/>
              <a:t> "</a:t>
            </a:r>
            <a:r>
              <a:rPr lang="en-US" sz="2400" dirty="0" err="1"/>
              <a:t>empreendedorismo</a:t>
            </a:r>
            <a:r>
              <a:rPr lang="en-US" sz="2400" dirty="0"/>
              <a:t> social </a:t>
            </a:r>
            <a:r>
              <a:rPr lang="en-US" sz="2400" dirty="0" err="1"/>
              <a:t>estável</a:t>
            </a:r>
            <a:r>
              <a:rPr lang="en-US" sz="2400" dirty="0"/>
              <a:t>".</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4"/>
          <p:cNvSpPr txBox="1">
            <a:spLocks noGrp="1"/>
          </p:cNvSpPr>
          <p:nvPr>
            <p:ph type="title"/>
          </p:nvPr>
        </p:nvSpPr>
        <p:spPr>
          <a:xfrm>
            <a:off x="713224" y="1477725"/>
            <a:ext cx="6067138"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dirty="0" err="1">
                <a:solidFill>
                  <a:srgbClr val="059540"/>
                </a:solidFill>
              </a:rPr>
              <a:t>Greenentrecomp</a:t>
            </a:r>
            <a:r>
              <a:rPr lang="en-US" dirty="0">
                <a:solidFill>
                  <a:srgbClr val="059540"/>
                </a:solidFill>
              </a:rPr>
              <a:t> </a:t>
            </a:r>
            <a:r>
              <a:rPr lang="en-US" dirty="0"/>
              <a:t>- </a:t>
            </a:r>
            <a:r>
              <a:rPr lang="en-US" dirty="0" err="1"/>
              <a:t>porquê</a:t>
            </a:r>
            <a:r>
              <a:rPr lang="en-US" dirty="0"/>
              <a:t>?</a:t>
            </a:r>
            <a:endParaRPr dirty="0"/>
          </a:p>
        </p:txBody>
      </p:sp>
      <p:sp>
        <p:nvSpPr>
          <p:cNvPr id="207" name="Google Shape;207;p24"/>
          <p:cNvSpPr txBox="1">
            <a:spLocks noGrp="1"/>
          </p:cNvSpPr>
          <p:nvPr>
            <p:ph type="subTitle" idx="1"/>
          </p:nvPr>
        </p:nvSpPr>
        <p:spPr>
          <a:xfrm>
            <a:off x="713349" y="2083400"/>
            <a:ext cx="7717425" cy="25571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dirty="0" err="1"/>
              <a:t>Apesar</a:t>
            </a:r>
            <a:r>
              <a:rPr lang="en-US" sz="2400" dirty="0"/>
              <a:t> de se </a:t>
            </a:r>
            <a:r>
              <a:rPr lang="en-US" sz="2400" dirty="0" err="1"/>
              <a:t>dar</a:t>
            </a:r>
            <a:r>
              <a:rPr lang="en-US" sz="2400" dirty="0"/>
              <a:t> </a:t>
            </a:r>
            <a:r>
              <a:rPr lang="en-US" sz="2400" dirty="0" err="1"/>
              <a:t>muita</a:t>
            </a:r>
            <a:r>
              <a:rPr lang="en-US" sz="2400" dirty="0"/>
              <a:t> </a:t>
            </a:r>
            <a:r>
              <a:rPr lang="en-US" sz="2400" dirty="0" err="1"/>
              <a:t>atenção</a:t>
            </a:r>
            <a:r>
              <a:rPr lang="en-US" sz="2400" dirty="0"/>
              <a:t> </a:t>
            </a:r>
            <a:r>
              <a:rPr lang="en-US" sz="2400" dirty="0" err="1"/>
              <a:t>ao</a:t>
            </a:r>
            <a:r>
              <a:rPr lang="en-US" sz="2400" dirty="0"/>
              <a:t> </a:t>
            </a:r>
            <a:r>
              <a:rPr lang="en-US" sz="2400" dirty="0" err="1"/>
              <a:t>empreendedorismo</a:t>
            </a:r>
            <a:r>
              <a:rPr lang="en-US" sz="2400" dirty="0"/>
              <a:t> </a:t>
            </a:r>
            <a:r>
              <a:rPr lang="en-US" sz="2400" dirty="0" err="1"/>
              <a:t>verde</a:t>
            </a:r>
            <a:r>
              <a:rPr lang="en-US" sz="2400" dirty="0"/>
              <a:t>, </a:t>
            </a:r>
            <a:r>
              <a:rPr lang="en-US" sz="2400" dirty="0" err="1"/>
              <a:t>ainda</a:t>
            </a:r>
            <a:r>
              <a:rPr lang="en-US" sz="2400" dirty="0"/>
              <a:t> é visto e </a:t>
            </a:r>
            <a:r>
              <a:rPr lang="en-US" sz="2400" dirty="0" err="1"/>
              <a:t>considerado</a:t>
            </a:r>
            <a:r>
              <a:rPr lang="en-US" sz="2400" dirty="0"/>
              <a:t> </a:t>
            </a:r>
            <a:r>
              <a:rPr lang="en-US" sz="2400" dirty="0" err="1"/>
              <a:t>por</a:t>
            </a:r>
            <a:r>
              <a:rPr lang="en-US" sz="2400" dirty="0"/>
              <a:t> </a:t>
            </a:r>
            <a:r>
              <a:rPr lang="en-US" sz="2400" dirty="0" err="1"/>
              <a:t>muitos</a:t>
            </a:r>
            <a:r>
              <a:rPr lang="en-US" sz="2400" dirty="0"/>
              <a:t> </a:t>
            </a:r>
            <a:r>
              <a:rPr lang="en-US" sz="2400" dirty="0" err="1"/>
              <a:t>como</a:t>
            </a:r>
            <a:r>
              <a:rPr lang="en-US" sz="2400" dirty="0"/>
              <a:t> um </a:t>
            </a:r>
            <a:r>
              <a:rPr lang="en-US" sz="2400" b="1" dirty="0" err="1">
                <a:solidFill>
                  <a:srgbClr val="059540"/>
                </a:solidFill>
              </a:rPr>
              <a:t>complemento</a:t>
            </a:r>
            <a:r>
              <a:rPr lang="en-US" sz="2400" b="1" dirty="0">
                <a:solidFill>
                  <a:srgbClr val="059540"/>
                </a:solidFill>
              </a:rPr>
              <a:t> à </a:t>
            </a:r>
            <a:r>
              <a:rPr lang="en-US" sz="2400" b="1" dirty="0" err="1">
                <a:solidFill>
                  <a:srgbClr val="059540"/>
                </a:solidFill>
              </a:rPr>
              <a:t>economia</a:t>
            </a:r>
            <a:r>
              <a:rPr lang="en-US" sz="2400" b="1" dirty="0">
                <a:solidFill>
                  <a:srgbClr val="059540"/>
                </a:solidFill>
              </a:rPr>
              <a:t> de mercado </a:t>
            </a:r>
            <a:r>
              <a:rPr lang="en-US" sz="2400" dirty="0"/>
              <a:t>que </a:t>
            </a:r>
            <a:r>
              <a:rPr lang="en-US" sz="2400" dirty="0" err="1"/>
              <a:t>inclui</a:t>
            </a:r>
            <a:r>
              <a:rPr lang="en-US" sz="2400" dirty="0"/>
              <a:t> </a:t>
            </a:r>
            <a:r>
              <a:rPr lang="en-US" sz="2400" dirty="0" err="1"/>
              <a:t>empreendimentos</a:t>
            </a:r>
            <a:r>
              <a:rPr lang="en-US" sz="2400" dirty="0"/>
              <a:t> </a:t>
            </a:r>
            <a:r>
              <a:rPr lang="en-US" sz="2400" dirty="0" err="1"/>
              <a:t>empresariais</a:t>
            </a:r>
            <a:r>
              <a:rPr lang="en-US" sz="2400" dirty="0"/>
              <a:t> que </a:t>
            </a:r>
            <a:r>
              <a:rPr lang="en-US" sz="2400" dirty="0" err="1"/>
              <a:t>abordam</a:t>
            </a:r>
            <a:r>
              <a:rPr lang="en-US" sz="2400" dirty="0"/>
              <a:t> e </a:t>
            </a:r>
            <a:r>
              <a:rPr lang="en-US" sz="2400" dirty="0" err="1"/>
              <a:t>saciam</a:t>
            </a:r>
            <a:r>
              <a:rPr lang="en-US" sz="2400" dirty="0"/>
              <a:t> </a:t>
            </a:r>
            <a:r>
              <a:rPr lang="en-US" sz="2400" dirty="0" err="1"/>
              <a:t>os</a:t>
            </a:r>
            <a:r>
              <a:rPr lang="en-US" sz="2400" dirty="0"/>
              <a:t> </a:t>
            </a:r>
            <a:r>
              <a:rPr lang="en-US" sz="2400" dirty="0" err="1"/>
              <a:t>hábitos</a:t>
            </a:r>
            <a:r>
              <a:rPr lang="en-US" sz="2400" dirty="0"/>
              <a:t> de </a:t>
            </a:r>
            <a:r>
              <a:rPr lang="en-US" sz="2400" dirty="0" err="1"/>
              <a:t>consumo</a:t>
            </a:r>
            <a:r>
              <a:rPr lang="en-US" sz="2400" dirty="0"/>
              <a:t> dos </a:t>
            </a:r>
            <a:r>
              <a:rPr lang="en-US" sz="2400" dirty="0" err="1"/>
              <a:t>ambientalistas</a:t>
            </a:r>
            <a:r>
              <a:rPr lang="en-US" sz="2400" dirty="0"/>
              <a:t> e </a:t>
            </a:r>
            <a:r>
              <a:rPr lang="en-US" sz="2400" dirty="0" err="1"/>
              <a:t>ativistas</a:t>
            </a:r>
            <a:r>
              <a:rPr lang="en-US" sz="2400" dirty="0"/>
              <a:t> </a:t>
            </a:r>
            <a:r>
              <a:rPr lang="en-US" sz="2400" dirty="0" err="1"/>
              <a:t>verdes</a:t>
            </a:r>
            <a:r>
              <a:rPr lang="en-US" sz="2400" dirty="0"/>
              <a:t>.</a:t>
            </a:r>
            <a:endParaRPr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5"/>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Greenentrecomp</a:t>
            </a:r>
            <a:endParaRPr/>
          </a:p>
        </p:txBody>
      </p:sp>
      <p:sp>
        <p:nvSpPr>
          <p:cNvPr id="213" name="Google Shape;213;p25"/>
          <p:cNvSpPr txBox="1">
            <a:spLocks noGrp="1"/>
          </p:cNvSpPr>
          <p:nvPr>
            <p:ph type="subTitle" idx="1"/>
          </p:nvPr>
        </p:nvSpPr>
        <p:spPr>
          <a:xfrm>
            <a:off x="3875809" y="1226129"/>
            <a:ext cx="4914900" cy="3138052"/>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600"/>
              </a:spcAft>
              <a:buSzPts val="1600"/>
              <a:buNone/>
            </a:pPr>
            <a:r>
              <a:rPr lang="en-US" sz="2400" dirty="0"/>
              <a:t>Por </a:t>
            </a:r>
            <a:r>
              <a:rPr lang="en-US" sz="2400" dirty="0" err="1"/>
              <a:t>conseguinte</a:t>
            </a:r>
            <a:r>
              <a:rPr lang="en-US" sz="2400" dirty="0"/>
              <a:t>, a </a:t>
            </a:r>
            <a:r>
              <a:rPr lang="en-US" sz="2400" dirty="0" err="1"/>
              <a:t>estrutura</a:t>
            </a:r>
            <a:r>
              <a:rPr lang="en-US" sz="2400" dirty="0"/>
              <a:t> </a:t>
            </a:r>
            <a:r>
              <a:rPr lang="en-US" sz="2400" dirty="0" err="1"/>
              <a:t>EntreComp</a:t>
            </a:r>
            <a:r>
              <a:rPr lang="en-US" sz="2400" dirty="0"/>
              <a:t> </a:t>
            </a:r>
            <a:r>
              <a:rPr lang="en-US" sz="2400" dirty="0" err="1"/>
              <a:t>precisa</a:t>
            </a:r>
            <a:r>
              <a:rPr lang="en-US" sz="2400" dirty="0"/>
              <a:t> de ser </a:t>
            </a:r>
            <a:r>
              <a:rPr lang="en-US" sz="2400" dirty="0" err="1"/>
              <a:t>reconsiderada</a:t>
            </a:r>
            <a:r>
              <a:rPr lang="en-US" sz="2400" dirty="0"/>
              <a:t> - </a:t>
            </a:r>
            <a:r>
              <a:rPr lang="en-US" sz="2400" b="1" dirty="0" err="1">
                <a:solidFill>
                  <a:srgbClr val="059540"/>
                </a:solidFill>
              </a:rPr>
              <a:t>precisa</a:t>
            </a:r>
            <a:r>
              <a:rPr lang="en-US" sz="2400" b="1" dirty="0">
                <a:solidFill>
                  <a:srgbClr val="059540"/>
                </a:solidFill>
              </a:rPr>
              <a:t> de </a:t>
            </a:r>
            <a:r>
              <a:rPr lang="en-US" sz="2400" b="1" dirty="0" err="1">
                <a:solidFill>
                  <a:srgbClr val="059540"/>
                </a:solidFill>
              </a:rPr>
              <a:t>incorporar</a:t>
            </a:r>
            <a:r>
              <a:rPr lang="en-US" sz="2400" b="1" dirty="0">
                <a:solidFill>
                  <a:srgbClr val="059540"/>
                </a:solidFill>
              </a:rPr>
              <a:t> e </a:t>
            </a:r>
            <a:r>
              <a:rPr lang="en-US" sz="2400" b="1" dirty="0" err="1">
                <a:solidFill>
                  <a:srgbClr val="059540"/>
                </a:solidFill>
              </a:rPr>
              <a:t>refletir</a:t>
            </a:r>
            <a:r>
              <a:rPr lang="en-US" sz="2400" b="1" dirty="0">
                <a:solidFill>
                  <a:srgbClr val="059540"/>
                </a:solidFill>
              </a:rPr>
              <a:t> </a:t>
            </a:r>
            <a:r>
              <a:rPr lang="en-US" sz="2400" b="1" dirty="0" err="1">
                <a:solidFill>
                  <a:srgbClr val="059540"/>
                </a:solidFill>
              </a:rPr>
              <a:t>os</a:t>
            </a:r>
            <a:r>
              <a:rPr lang="en-US" sz="2400" b="1" dirty="0">
                <a:solidFill>
                  <a:srgbClr val="059540"/>
                </a:solidFill>
              </a:rPr>
              <a:t> </a:t>
            </a:r>
            <a:r>
              <a:rPr lang="en-US" sz="2400" b="1" dirty="0" err="1">
                <a:solidFill>
                  <a:srgbClr val="059540"/>
                </a:solidFill>
              </a:rPr>
              <a:t>objetivos</a:t>
            </a:r>
            <a:r>
              <a:rPr lang="en-US" sz="2400" b="1" dirty="0">
                <a:solidFill>
                  <a:srgbClr val="059540"/>
                </a:solidFill>
              </a:rPr>
              <a:t> </a:t>
            </a:r>
            <a:r>
              <a:rPr lang="en-US" sz="2400" b="1" dirty="0" err="1">
                <a:solidFill>
                  <a:srgbClr val="059540"/>
                </a:solidFill>
              </a:rPr>
              <a:t>verdes</a:t>
            </a:r>
            <a:r>
              <a:rPr lang="en-US" sz="2400" b="1" dirty="0">
                <a:solidFill>
                  <a:srgbClr val="059540"/>
                </a:solidFill>
              </a:rPr>
              <a:t> da </a:t>
            </a:r>
            <a:r>
              <a:rPr lang="en-US" sz="2400" b="1" dirty="0" err="1">
                <a:solidFill>
                  <a:srgbClr val="059540"/>
                </a:solidFill>
              </a:rPr>
              <a:t>atualidade</a:t>
            </a:r>
            <a:r>
              <a:rPr lang="en-US" sz="2400" b="1" dirty="0">
                <a:solidFill>
                  <a:srgbClr val="059540"/>
                </a:solidFill>
              </a:rPr>
              <a:t>.</a:t>
            </a:r>
            <a:endParaRPr sz="2400" dirty="0"/>
          </a:p>
        </p:txBody>
      </p:sp>
      <p:sp>
        <p:nvSpPr>
          <p:cNvPr id="214" name="Google Shape;214;p25"/>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Porquê fazê-lo?</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6"/>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Greenentrecomp</a:t>
            </a:r>
            <a:endParaRPr/>
          </a:p>
        </p:txBody>
      </p:sp>
      <p:sp>
        <p:nvSpPr>
          <p:cNvPr id="220" name="Google Shape;220;p26"/>
          <p:cNvSpPr txBox="1">
            <a:spLocks noGrp="1"/>
          </p:cNvSpPr>
          <p:nvPr>
            <p:ph type="subTitle" idx="1"/>
          </p:nvPr>
        </p:nvSpPr>
        <p:spPr>
          <a:xfrm>
            <a:off x="3875809" y="1226129"/>
            <a:ext cx="4914900" cy="3138052"/>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600"/>
              </a:spcAft>
              <a:buSzPts val="1600"/>
              <a:buNone/>
            </a:pPr>
            <a:r>
              <a:rPr lang="en-US" sz="2400" dirty="0" err="1"/>
              <a:t>Não</a:t>
            </a:r>
            <a:r>
              <a:rPr lang="en-US" sz="2400" dirty="0"/>
              <a:t> é </a:t>
            </a:r>
            <a:r>
              <a:rPr lang="en-US" sz="2400" dirty="0" err="1"/>
              <a:t>suficiente</a:t>
            </a:r>
            <a:r>
              <a:rPr lang="en-US" sz="2400" dirty="0"/>
              <a:t> </a:t>
            </a:r>
            <a:r>
              <a:rPr lang="en-US" sz="2400" dirty="0" err="1"/>
              <a:t>ter</a:t>
            </a:r>
            <a:r>
              <a:rPr lang="en-US" sz="2400" dirty="0"/>
              <a:t> </a:t>
            </a:r>
            <a:r>
              <a:rPr lang="en-US" sz="2400" b="1" dirty="0" err="1"/>
              <a:t>alguns</a:t>
            </a:r>
            <a:r>
              <a:rPr lang="en-US" sz="2400" b="1" dirty="0"/>
              <a:t> </a:t>
            </a:r>
            <a:r>
              <a:rPr lang="en-US" sz="2400" dirty="0" err="1"/>
              <a:t>empreendedores</a:t>
            </a:r>
            <a:r>
              <a:rPr lang="en-US" sz="2400" dirty="0"/>
              <a:t> </a:t>
            </a:r>
            <a:r>
              <a:rPr lang="en-US" sz="2400" dirty="0" err="1"/>
              <a:t>verdes</a:t>
            </a:r>
            <a:r>
              <a:rPr lang="en-US" sz="2400" dirty="0"/>
              <a:t> - </a:t>
            </a:r>
            <a:r>
              <a:rPr lang="en-US" sz="2400" dirty="0" err="1"/>
              <a:t>em</a:t>
            </a:r>
            <a:r>
              <a:rPr lang="en-US" sz="2400" dirty="0"/>
              <a:t> </a:t>
            </a:r>
            <a:r>
              <a:rPr lang="en-US" sz="2400" dirty="0" err="1"/>
              <a:t>vez</a:t>
            </a:r>
            <a:r>
              <a:rPr lang="en-US" sz="2400" dirty="0"/>
              <a:t> </a:t>
            </a:r>
            <a:r>
              <a:rPr lang="en-US" sz="2400" dirty="0" err="1"/>
              <a:t>disso</a:t>
            </a:r>
            <a:r>
              <a:rPr lang="en-US" sz="2400" dirty="0"/>
              <a:t>, </a:t>
            </a:r>
            <a:r>
              <a:rPr lang="en-US" sz="2400" b="1" dirty="0" err="1">
                <a:solidFill>
                  <a:srgbClr val="059540"/>
                </a:solidFill>
              </a:rPr>
              <a:t>cada</a:t>
            </a:r>
            <a:r>
              <a:rPr lang="en-US" sz="2400" b="1" dirty="0">
                <a:solidFill>
                  <a:srgbClr val="059540"/>
                </a:solidFill>
              </a:rPr>
              <a:t> </a:t>
            </a:r>
            <a:r>
              <a:rPr lang="en-US" sz="2400" b="1" dirty="0" err="1">
                <a:solidFill>
                  <a:srgbClr val="059540"/>
                </a:solidFill>
              </a:rPr>
              <a:t>empresário</a:t>
            </a:r>
            <a:r>
              <a:rPr lang="en-US" sz="2400" b="1" dirty="0">
                <a:solidFill>
                  <a:srgbClr val="059540"/>
                </a:solidFill>
              </a:rPr>
              <a:t> </a:t>
            </a:r>
            <a:r>
              <a:rPr lang="en-US" sz="2400" b="1" dirty="0" err="1">
                <a:solidFill>
                  <a:srgbClr val="059540"/>
                </a:solidFill>
              </a:rPr>
              <a:t>precisa</a:t>
            </a:r>
            <a:r>
              <a:rPr lang="en-US" sz="2400" b="1" dirty="0">
                <a:solidFill>
                  <a:srgbClr val="059540"/>
                </a:solidFill>
              </a:rPr>
              <a:t> de </a:t>
            </a:r>
            <a:r>
              <a:rPr lang="en-US" sz="2400" b="1" dirty="0" err="1">
                <a:solidFill>
                  <a:srgbClr val="059540"/>
                </a:solidFill>
              </a:rPr>
              <a:t>incorporar</a:t>
            </a:r>
            <a:r>
              <a:rPr lang="en-US" sz="2400" b="1" dirty="0">
                <a:solidFill>
                  <a:srgbClr val="059540"/>
                </a:solidFill>
              </a:rPr>
              <a:t> </a:t>
            </a:r>
            <a:r>
              <a:rPr lang="en-US" sz="2400" b="1" dirty="0" err="1">
                <a:solidFill>
                  <a:srgbClr val="059540"/>
                </a:solidFill>
              </a:rPr>
              <a:t>fatores</a:t>
            </a:r>
            <a:r>
              <a:rPr lang="en-US" sz="2400" b="1" dirty="0">
                <a:solidFill>
                  <a:srgbClr val="059540"/>
                </a:solidFill>
              </a:rPr>
              <a:t> </a:t>
            </a:r>
            <a:r>
              <a:rPr lang="en-US" sz="2400" b="1" dirty="0" err="1">
                <a:solidFill>
                  <a:srgbClr val="059540"/>
                </a:solidFill>
              </a:rPr>
              <a:t>ambientais</a:t>
            </a:r>
            <a:r>
              <a:rPr lang="en-US" sz="2400" b="1" dirty="0">
                <a:solidFill>
                  <a:srgbClr val="059540"/>
                </a:solidFill>
              </a:rPr>
              <a:t> e </a:t>
            </a:r>
            <a:r>
              <a:rPr lang="en-US" sz="2400" b="1" dirty="0" err="1">
                <a:solidFill>
                  <a:srgbClr val="059540"/>
                </a:solidFill>
              </a:rPr>
              <a:t>ecológicos</a:t>
            </a:r>
            <a:r>
              <a:rPr lang="en-US" sz="2400" b="1" dirty="0">
                <a:solidFill>
                  <a:srgbClr val="059540"/>
                </a:solidFill>
              </a:rPr>
              <a:t> </a:t>
            </a:r>
            <a:r>
              <a:rPr lang="en-US" sz="2400" b="1" dirty="0" err="1">
                <a:solidFill>
                  <a:srgbClr val="059540"/>
                </a:solidFill>
              </a:rPr>
              <a:t>nos</a:t>
            </a:r>
            <a:r>
              <a:rPr lang="en-US" sz="2400" b="1" dirty="0">
                <a:solidFill>
                  <a:srgbClr val="059540"/>
                </a:solidFill>
              </a:rPr>
              <a:t> </a:t>
            </a:r>
            <a:r>
              <a:rPr lang="en-US" sz="2400" b="1" dirty="0" err="1">
                <a:solidFill>
                  <a:srgbClr val="059540"/>
                </a:solidFill>
              </a:rPr>
              <a:t>seus</a:t>
            </a:r>
            <a:r>
              <a:rPr lang="en-US" sz="2400" b="1" dirty="0">
                <a:solidFill>
                  <a:srgbClr val="059540"/>
                </a:solidFill>
              </a:rPr>
              <a:t> </a:t>
            </a:r>
            <a:r>
              <a:rPr lang="en-US" sz="2400" b="1" dirty="0" err="1">
                <a:solidFill>
                  <a:srgbClr val="059540"/>
                </a:solidFill>
              </a:rPr>
              <a:t>negócios</a:t>
            </a:r>
            <a:r>
              <a:rPr lang="en-US" sz="2400" b="1" dirty="0">
                <a:solidFill>
                  <a:srgbClr val="059540"/>
                </a:solidFill>
              </a:rPr>
              <a:t> </a:t>
            </a:r>
            <a:r>
              <a:rPr lang="en-US" sz="2400" b="1" dirty="0" err="1">
                <a:solidFill>
                  <a:srgbClr val="059540"/>
                </a:solidFill>
              </a:rPr>
              <a:t>desde</a:t>
            </a:r>
            <a:r>
              <a:rPr lang="en-US" sz="2400" b="1" dirty="0">
                <a:solidFill>
                  <a:srgbClr val="059540"/>
                </a:solidFill>
              </a:rPr>
              <a:t> o </a:t>
            </a:r>
            <a:r>
              <a:rPr lang="en-US" sz="2400" b="1" dirty="0" err="1">
                <a:solidFill>
                  <a:srgbClr val="059540"/>
                </a:solidFill>
              </a:rPr>
              <a:t>início</a:t>
            </a:r>
            <a:r>
              <a:rPr lang="en-US" sz="2400" b="1" dirty="0">
                <a:solidFill>
                  <a:srgbClr val="059540"/>
                </a:solidFill>
              </a:rPr>
              <a:t>.</a:t>
            </a:r>
            <a:endParaRPr sz="2400" dirty="0">
              <a:solidFill>
                <a:srgbClr val="059540"/>
              </a:solidFill>
            </a:endParaRPr>
          </a:p>
        </p:txBody>
      </p:sp>
      <p:sp>
        <p:nvSpPr>
          <p:cNvPr id="221" name="Google Shape;221;p26"/>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Porquê fazê-lo?</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7"/>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Greenentrecomp</a:t>
            </a:r>
            <a:endParaRPr/>
          </a:p>
        </p:txBody>
      </p:sp>
      <p:sp>
        <p:nvSpPr>
          <p:cNvPr id="227" name="Google Shape;227;p27"/>
          <p:cNvSpPr txBox="1">
            <a:spLocks noGrp="1"/>
          </p:cNvSpPr>
          <p:nvPr>
            <p:ph type="subTitle" idx="1"/>
          </p:nvPr>
        </p:nvSpPr>
        <p:spPr>
          <a:xfrm>
            <a:off x="3875809" y="779319"/>
            <a:ext cx="4914900" cy="4031672"/>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en-US" sz="2400" dirty="0" err="1"/>
              <a:t>Embora</a:t>
            </a:r>
            <a:r>
              <a:rPr lang="en-US" sz="2400" dirty="0"/>
              <a:t> </a:t>
            </a:r>
            <a:r>
              <a:rPr lang="en-US" sz="2400" dirty="0" err="1"/>
              <a:t>influenciada</a:t>
            </a:r>
            <a:r>
              <a:rPr lang="en-US" sz="2400" dirty="0"/>
              <a:t> pela </a:t>
            </a:r>
            <a:r>
              <a:rPr lang="en-US" sz="2400" dirty="0" err="1"/>
              <a:t>tributação</a:t>
            </a:r>
            <a:r>
              <a:rPr lang="en-US" sz="2400" dirty="0"/>
              <a:t> do </a:t>
            </a:r>
            <a:r>
              <a:rPr lang="en-US" sz="2400" dirty="0" err="1"/>
              <a:t>carbono</a:t>
            </a:r>
            <a:r>
              <a:rPr lang="en-US" sz="2400" dirty="0"/>
              <a:t> e </a:t>
            </a:r>
            <a:r>
              <a:rPr lang="en-US" sz="2400" dirty="0" err="1"/>
              <a:t>outras</a:t>
            </a:r>
            <a:r>
              <a:rPr lang="en-US" sz="2400" dirty="0"/>
              <a:t> </a:t>
            </a:r>
            <a:r>
              <a:rPr lang="en-US" sz="2400" dirty="0" err="1"/>
              <a:t>medidas</a:t>
            </a:r>
            <a:r>
              <a:rPr lang="en-US" sz="2400" dirty="0"/>
              <a:t> </a:t>
            </a:r>
            <a:r>
              <a:rPr lang="en-US" sz="2400" dirty="0" err="1"/>
              <a:t>políticas</a:t>
            </a:r>
            <a:r>
              <a:rPr lang="en-US" sz="2400" dirty="0"/>
              <a:t>, </a:t>
            </a:r>
            <a:r>
              <a:rPr lang="en-US" sz="2400" b="1" dirty="0">
                <a:solidFill>
                  <a:srgbClr val="E7501B"/>
                </a:solidFill>
              </a:rPr>
              <a:t>a </a:t>
            </a:r>
            <a:r>
              <a:rPr lang="en-US" sz="2400" b="1" dirty="0" err="1">
                <a:solidFill>
                  <a:srgbClr val="E7501B"/>
                </a:solidFill>
              </a:rPr>
              <a:t>ênfase</a:t>
            </a:r>
            <a:r>
              <a:rPr lang="en-US" sz="2400" b="1" dirty="0">
                <a:solidFill>
                  <a:srgbClr val="E7501B"/>
                </a:solidFill>
              </a:rPr>
              <a:t> para a </a:t>
            </a:r>
            <a:r>
              <a:rPr lang="en-US" sz="2400" b="1" dirty="0" err="1">
                <a:solidFill>
                  <a:srgbClr val="E7501B"/>
                </a:solidFill>
              </a:rPr>
              <a:t>Educação</a:t>
            </a:r>
            <a:r>
              <a:rPr lang="en-US" sz="2400" b="1" dirty="0">
                <a:solidFill>
                  <a:srgbClr val="E7501B"/>
                </a:solidFill>
              </a:rPr>
              <a:t> e </a:t>
            </a:r>
            <a:r>
              <a:rPr lang="en-US" sz="2400" b="1" dirty="0" err="1">
                <a:solidFill>
                  <a:srgbClr val="E7501B"/>
                </a:solidFill>
              </a:rPr>
              <a:t>Formação</a:t>
            </a:r>
            <a:r>
              <a:rPr lang="en-US" sz="2400" b="1" dirty="0">
                <a:solidFill>
                  <a:srgbClr val="E7501B"/>
                </a:solidFill>
              </a:rPr>
              <a:t> </a:t>
            </a:r>
            <a:r>
              <a:rPr lang="en-US" sz="2400" b="1" dirty="0" err="1">
                <a:solidFill>
                  <a:srgbClr val="E7501B"/>
                </a:solidFill>
              </a:rPr>
              <a:t>Profissional</a:t>
            </a:r>
            <a:r>
              <a:rPr lang="en-US" sz="2400" b="1" dirty="0">
                <a:solidFill>
                  <a:srgbClr val="E7501B"/>
                </a:solidFill>
              </a:rPr>
              <a:t> </a:t>
            </a:r>
            <a:r>
              <a:rPr lang="en-US" sz="2400" b="1" dirty="0" err="1">
                <a:solidFill>
                  <a:srgbClr val="E7501B"/>
                </a:solidFill>
              </a:rPr>
              <a:t>deve</a:t>
            </a:r>
            <a:r>
              <a:rPr lang="en-US" sz="2400" b="1" dirty="0">
                <a:solidFill>
                  <a:srgbClr val="E7501B"/>
                </a:solidFill>
              </a:rPr>
              <a:t> ser </a:t>
            </a:r>
            <a:r>
              <a:rPr lang="en-US" sz="2400" b="1" dirty="0" err="1">
                <a:solidFill>
                  <a:srgbClr val="E7501B"/>
                </a:solidFill>
              </a:rPr>
              <a:t>firmemente</a:t>
            </a:r>
            <a:r>
              <a:rPr lang="en-US" sz="2400" b="1" dirty="0">
                <a:solidFill>
                  <a:srgbClr val="E7501B"/>
                </a:solidFill>
              </a:rPr>
              <a:t> </a:t>
            </a:r>
            <a:r>
              <a:rPr lang="en-US" sz="2400" b="1" dirty="0" err="1">
                <a:solidFill>
                  <a:srgbClr val="E7501B"/>
                </a:solidFill>
              </a:rPr>
              <a:t>posicionada</a:t>
            </a:r>
            <a:r>
              <a:rPr lang="en-US" sz="2400" b="1" dirty="0">
                <a:solidFill>
                  <a:srgbClr val="E7501B"/>
                </a:solidFill>
              </a:rPr>
              <a:t> </a:t>
            </a:r>
            <a:r>
              <a:rPr lang="en-US" sz="2400" b="1" dirty="0" err="1">
                <a:solidFill>
                  <a:srgbClr val="E7501B"/>
                </a:solidFill>
              </a:rPr>
              <a:t>na</a:t>
            </a:r>
            <a:r>
              <a:rPr lang="en-US" sz="2400" b="1" dirty="0">
                <a:solidFill>
                  <a:srgbClr val="E7501B"/>
                </a:solidFill>
              </a:rPr>
              <a:t> "</a:t>
            </a:r>
            <a:r>
              <a:rPr lang="en-US" sz="2400" b="1" dirty="0" err="1">
                <a:solidFill>
                  <a:srgbClr val="E7501B"/>
                </a:solidFill>
              </a:rPr>
              <a:t>ecologização</a:t>
            </a:r>
            <a:r>
              <a:rPr lang="en-US" sz="2400" b="1" dirty="0">
                <a:solidFill>
                  <a:srgbClr val="E7501B"/>
                </a:solidFill>
              </a:rPr>
              <a:t>" das </a:t>
            </a:r>
            <a:r>
              <a:rPr lang="en-US" sz="2400" b="1" dirty="0" err="1">
                <a:solidFill>
                  <a:srgbClr val="E7501B"/>
                </a:solidFill>
              </a:rPr>
              <a:t>ações</a:t>
            </a:r>
            <a:r>
              <a:rPr lang="en-US" sz="2400" b="1" dirty="0">
                <a:solidFill>
                  <a:srgbClr val="E7501B"/>
                </a:solidFill>
              </a:rPr>
              <a:t> </a:t>
            </a:r>
            <a:r>
              <a:rPr lang="en-US" sz="2400" b="1" dirty="0" err="1">
                <a:solidFill>
                  <a:srgbClr val="E7501B"/>
                </a:solidFill>
              </a:rPr>
              <a:t>empreendedoras</a:t>
            </a:r>
            <a:r>
              <a:rPr lang="en-US" sz="2400" b="1" dirty="0">
                <a:solidFill>
                  <a:srgbClr val="E7501B"/>
                </a:solidFill>
              </a:rPr>
              <a:t> da </a:t>
            </a:r>
            <a:r>
              <a:rPr lang="en-US" sz="2400" b="1" dirty="0" err="1">
                <a:solidFill>
                  <a:srgbClr val="E7501B"/>
                </a:solidFill>
              </a:rPr>
              <a:t>próxima</a:t>
            </a:r>
            <a:r>
              <a:rPr lang="en-US" sz="2400" b="1" dirty="0">
                <a:solidFill>
                  <a:srgbClr val="E7501B"/>
                </a:solidFill>
              </a:rPr>
              <a:t> </a:t>
            </a:r>
            <a:r>
              <a:rPr lang="en-US" sz="2400" b="1" dirty="0" err="1">
                <a:solidFill>
                  <a:srgbClr val="E7501B"/>
                </a:solidFill>
              </a:rPr>
              <a:t>geração</a:t>
            </a:r>
            <a:r>
              <a:rPr lang="en-US" sz="2400" b="1" dirty="0">
                <a:solidFill>
                  <a:srgbClr val="E7501B"/>
                </a:solidFill>
              </a:rPr>
              <a:t> de </a:t>
            </a:r>
            <a:r>
              <a:rPr lang="en-US" sz="2400" b="1" dirty="0" err="1">
                <a:solidFill>
                  <a:srgbClr val="E7501B"/>
                </a:solidFill>
              </a:rPr>
              <a:t>empreendedores</a:t>
            </a:r>
            <a:r>
              <a:rPr lang="en-US" sz="2400" b="1" dirty="0">
                <a:solidFill>
                  <a:srgbClr val="E7501B"/>
                </a:solidFill>
              </a:rPr>
              <a:t>.</a:t>
            </a:r>
            <a:endParaRPr sz="2400" dirty="0">
              <a:solidFill>
                <a:srgbClr val="E7501B"/>
              </a:solidFill>
            </a:endParaRPr>
          </a:p>
          <a:p>
            <a:pPr marL="0" lvl="0" indent="0" algn="l" rtl="0">
              <a:lnSpc>
                <a:spcPct val="100000"/>
              </a:lnSpc>
              <a:spcBef>
                <a:spcPts val="600"/>
              </a:spcBef>
              <a:spcAft>
                <a:spcPts val="0"/>
              </a:spcAft>
              <a:buSzPts val="1600"/>
              <a:buNone/>
            </a:pPr>
            <a:endParaRPr sz="1800" dirty="0"/>
          </a:p>
        </p:txBody>
      </p:sp>
      <p:sp>
        <p:nvSpPr>
          <p:cNvPr id="228" name="Google Shape;228;p27"/>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Como fazê-lo?</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8"/>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Greenentrecomp</a:t>
            </a:r>
            <a:endParaRPr/>
          </a:p>
        </p:txBody>
      </p:sp>
      <p:sp>
        <p:nvSpPr>
          <p:cNvPr id="234" name="Google Shape;234;p28"/>
          <p:cNvSpPr txBox="1">
            <a:spLocks noGrp="1"/>
          </p:cNvSpPr>
          <p:nvPr>
            <p:ph type="subTitle" idx="1"/>
          </p:nvPr>
        </p:nvSpPr>
        <p:spPr>
          <a:xfrm>
            <a:off x="3875809" y="779319"/>
            <a:ext cx="4914900" cy="4031672"/>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en-US" sz="2400" dirty="0"/>
              <a:t>A </a:t>
            </a:r>
            <a:r>
              <a:rPr lang="en-US" sz="2400" dirty="0" err="1"/>
              <a:t>ecologização</a:t>
            </a:r>
            <a:r>
              <a:rPr lang="en-US" sz="2400" dirty="0"/>
              <a:t> do </a:t>
            </a:r>
            <a:r>
              <a:rPr lang="en-US" sz="2400" dirty="0" err="1"/>
              <a:t>EntreComp</a:t>
            </a:r>
            <a:r>
              <a:rPr lang="en-US" sz="2400" dirty="0"/>
              <a:t>, </a:t>
            </a:r>
            <a:r>
              <a:rPr lang="en-US" sz="2400" dirty="0" err="1"/>
              <a:t>como</a:t>
            </a:r>
            <a:r>
              <a:rPr lang="en-US" sz="2400" dirty="0"/>
              <a:t> </a:t>
            </a:r>
            <a:r>
              <a:rPr lang="en-US" sz="2400" b="1" dirty="0">
                <a:solidFill>
                  <a:srgbClr val="E7501B"/>
                </a:solidFill>
              </a:rPr>
              <a:t>principal </a:t>
            </a:r>
            <a:r>
              <a:rPr lang="en-US" sz="2400" b="1" dirty="0" err="1">
                <a:solidFill>
                  <a:srgbClr val="E7501B"/>
                </a:solidFill>
              </a:rPr>
              <a:t>referência</a:t>
            </a:r>
            <a:r>
              <a:rPr lang="en-US" sz="2400" b="1" dirty="0">
                <a:solidFill>
                  <a:srgbClr val="E7501B"/>
                </a:solidFill>
              </a:rPr>
              <a:t> para a </a:t>
            </a:r>
            <a:r>
              <a:rPr lang="en-US" sz="2400" b="1" dirty="0" err="1">
                <a:solidFill>
                  <a:srgbClr val="E7501B"/>
                </a:solidFill>
              </a:rPr>
              <a:t>educação</a:t>
            </a:r>
            <a:r>
              <a:rPr lang="en-US" sz="2400" b="1" dirty="0">
                <a:solidFill>
                  <a:srgbClr val="E7501B"/>
                </a:solidFill>
              </a:rPr>
              <a:t> </a:t>
            </a:r>
            <a:r>
              <a:rPr lang="en-US" sz="2400" b="1" dirty="0" err="1">
                <a:solidFill>
                  <a:srgbClr val="E7501B"/>
                </a:solidFill>
              </a:rPr>
              <a:t>empreendedora</a:t>
            </a:r>
            <a:r>
              <a:rPr lang="en-US" sz="2400" b="1" dirty="0">
                <a:solidFill>
                  <a:srgbClr val="E7501B"/>
                </a:solidFill>
              </a:rPr>
              <a:t>, </a:t>
            </a:r>
            <a:r>
              <a:rPr lang="en-US" sz="2400" dirty="0"/>
              <a:t>é agora um </a:t>
            </a:r>
            <a:r>
              <a:rPr lang="en-US" sz="2400" dirty="0" err="1"/>
              <a:t>primeiro</a:t>
            </a:r>
            <a:r>
              <a:rPr lang="en-US" sz="2400" dirty="0"/>
              <a:t> </a:t>
            </a:r>
            <a:r>
              <a:rPr lang="en-US" sz="2400" dirty="0" err="1"/>
              <a:t>passo</a:t>
            </a:r>
            <a:r>
              <a:rPr lang="en-US" sz="2400" dirty="0"/>
              <a:t> </a:t>
            </a:r>
            <a:r>
              <a:rPr lang="en-US" sz="2400" dirty="0" err="1"/>
              <a:t>essencial</a:t>
            </a:r>
            <a:r>
              <a:rPr lang="en-US" sz="2400" dirty="0"/>
              <a:t>.</a:t>
            </a:r>
            <a:endParaRPr dirty="0"/>
          </a:p>
          <a:p>
            <a:pPr marL="0" lvl="0" indent="0" algn="l" rtl="0">
              <a:lnSpc>
                <a:spcPct val="100000"/>
              </a:lnSpc>
              <a:spcBef>
                <a:spcPts val="600"/>
              </a:spcBef>
              <a:spcAft>
                <a:spcPts val="0"/>
              </a:spcAft>
              <a:buSzPts val="1600"/>
              <a:buNone/>
            </a:pPr>
            <a:endParaRPr sz="1800" dirty="0"/>
          </a:p>
        </p:txBody>
      </p:sp>
      <p:sp>
        <p:nvSpPr>
          <p:cNvPr id="235" name="Google Shape;235;p28"/>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Como fazê-lo?</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9"/>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US"/>
              <a:t>02</a:t>
            </a:r>
            <a:endParaRPr/>
          </a:p>
        </p:txBody>
      </p:sp>
      <p:sp>
        <p:nvSpPr>
          <p:cNvPr id="241" name="Google Shape;241;p29"/>
          <p:cNvSpPr txBox="1">
            <a:spLocks noGrp="1"/>
          </p:cNvSpPr>
          <p:nvPr>
            <p:ph type="title" idx="2"/>
          </p:nvPr>
        </p:nvSpPr>
        <p:spPr>
          <a:xfrm>
            <a:off x="0" y="2851589"/>
            <a:ext cx="8744875"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US" b="1" dirty="0">
                <a:solidFill>
                  <a:srgbClr val="059540"/>
                </a:solidFill>
              </a:rPr>
              <a:t>“</a:t>
            </a:r>
            <a:r>
              <a:rPr lang="en-US" b="1" dirty="0" err="1">
                <a:solidFill>
                  <a:srgbClr val="059540"/>
                </a:solidFill>
              </a:rPr>
              <a:t>Tornar</a:t>
            </a:r>
            <a:r>
              <a:rPr lang="en-US" b="1" dirty="0">
                <a:solidFill>
                  <a:srgbClr val="059540"/>
                </a:solidFill>
              </a:rPr>
              <a:t>  </a:t>
            </a:r>
            <a:r>
              <a:rPr lang="en-US" b="1" dirty="0" err="1">
                <a:solidFill>
                  <a:srgbClr val="059540"/>
                </a:solidFill>
              </a:rPr>
              <a:t>verde</a:t>
            </a:r>
            <a:r>
              <a:rPr lang="en-US" b="1" dirty="0">
                <a:solidFill>
                  <a:srgbClr val="059540"/>
                </a:solidFill>
              </a:rPr>
              <a:t>" </a:t>
            </a:r>
            <a:r>
              <a:rPr lang="en-US" b="1" dirty="0"/>
              <a:t>o </a:t>
            </a:r>
            <a:r>
              <a:rPr lang="en-US" b="1" dirty="0" err="1"/>
              <a:t>entrecomp</a:t>
            </a:r>
            <a:endParaRPr dirty="0"/>
          </a:p>
        </p:txBody>
      </p:sp>
      <p:sp>
        <p:nvSpPr>
          <p:cNvPr id="242" name="Google Shape;242;p29"/>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0"/>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b="1"/>
              <a:t>O </a:t>
            </a:r>
            <a:r>
              <a:rPr lang="en-US" b="1">
                <a:solidFill>
                  <a:srgbClr val="059540"/>
                </a:solidFill>
              </a:rPr>
              <a:t>"acordo verde" </a:t>
            </a:r>
            <a:r>
              <a:rPr lang="en-US" b="1"/>
              <a:t>europeu</a:t>
            </a:r>
            <a:endParaRPr>
              <a:solidFill>
                <a:srgbClr val="059540"/>
              </a:solidFill>
            </a:endParaRPr>
          </a:p>
        </p:txBody>
      </p:sp>
      <p:sp>
        <p:nvSpPr>
          <p:cNvPr id="248" name="Google Shape;248;p30"/>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30"/>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30"/>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30"/>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30"/>
          <p:cNvSpPr txBox="1"/>
          <p:nvPr/>
        </p:nvSpPr>
        <p:spPr>
          <a:xfrm>
            <a:off x="572237" y="1286107"/>
            <a:ext cx="7763324" cy="3038119"/>
          </a:xfrm>
          <a:prstGeom prst="rect">
            <a:avLst/>
          </a:prstGeom>
          <a:noFill/>
          <a:ln>
            <a:noFill/>
          </a:ln>
        </p:spPr>
        <p:txBody>
          <a:bodyPr spcFirstLastPara="1" wrap="square" lIns="91425" tIns="91425" rIns="91425" bIns="91425" anchor="ctr" anchorCtr="0">
            <a:noAutofit/>
          </a:bodyPr>
          <a:lstStyle/>
          <a:p>
            <a:pPr marL="177800" marR="0" lvl="0" indent="-1778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Arial"/>
                <a:ea typeface="Arial"/>
                <a:cs typeface="Arial"/>
                <a:sym typeface="Arial"/>
              </a:rPr>
              <a:t>O </a:t>
            </a:r>
            <a:r>
              <a:rPr lang="en-US" sz="2400" b="0" i="0" u="none" strike="noStrike" cap="none" dirty="0" err="1">
                <a:solidFill>
                  <a:srgbClr val="000000"/>
                </a:solidFill>
                <a:latin typeface="Arial"/>
                <a:ea typeface="Arial"/>
                <a:cs typeface="Arial"/>
                <a:sym typeface="Arial"/>
              </a:rPr>
              <a:t>Acordo</a:t>
            </a:r>
            <a:r>
              <a:rPr lang="en-US" sz="2400" b="0" i="0" u="none" strike="noStrike" cap="none" dirty="0">
                <a:solidFill>
                  <a:srgbClr val="000000"/>
                </a:solidFill>
                <a:latin typeface="Arial"/>
                <a:ea typeface="Arial"/>
                <a:cs typeface="Arial"/>
                <a:sym typeface="Arial"/>
              </a:rPr>
              <a:t> Verde </a:t>
            </a:r>
            <a:r>
              <a:rPr lang="en-US" sz="2400" b="0" i="0" u="none" strike="noStrike" cap="none" dirty="0" err="1">
                <a:solidFill>
                  <a:srgbClr val="000000"/>
                </a:solidFill>
                <a:latin typeface="Arial"/>
                <a:ea typeface="Arial"/>
                <a:cs typeface="Arial"/>
                <a:sym typeface="Arial"/>
              </a:rPr>
              <a:t>Europeu</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estabelece</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objetivos</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ambiciosos</a:t>
            </a:r>
            <a:r>
              <a:rPr lang="en-US" sz="2400" b="0" i="0" u="none" strike="noStrike" cap="none" dirty="0">
                <a:solidFill>
                  <a:srgbClr val="000000"/>
                </a:solidFill>
                <a:latin typeface="Arial"/>
                <a:ea typeface="Arial"/>
                <a:cs typeface="Arial"/>
                <a:sym typeface="Arial"/>
              </a:rPr>
              <a:t> para a Europa </a:t>
            </a:r>
            <a:r>
              <a:rPr lang="en-US" sz="2400" b="0" i="0" u="none" strike="noStrike" cap="none" dirty="0" err="1">
                <a:solidFill>
                  <a:srgbClr val="000000"/>
                </a:solidFill>
                <a:latin typeface="Arial"/>
                <a:ea typeface="Arial"/>
                <a:cs typeface="Arial"/>
                <a:sym typeface="Arial"/>
              </a:rPr>
              <a:t>até</a:t>
            </a:r>
            <a:r>
              <a:rPr lang="en-US" sz="2400" b="0" i="0" u="none" strike="noStrike" cap="none" dirty="0">
                <a:solidFill>
                  <a:srgbClr val="000000"/>
                </a:solidFill>
                <a:latin typeface="Arial"/>
                <a:ea typeface="Arial"/>
                <a:cs typeface="Arial"/>
                <a:sym typeface="Arial"/>
              </a:rPr>
              <a:t> 2050 </a:t>
            </a:r>
            <a:r>
              <a:rPr lang="en-US" sz="2400" b="0" i="0" u="none" strike="noStrike" cap="none" dirty="0" err="1">
                <a:solidFill>
                  <a:srgbClr val="000000"/>
                </a:solidFill>
                <a:latin typeface="Arial"/>
                <a:ea typeface="Arial"/>
                <a:cs typeface="Arial"/>
                <a:sym typeface="Arial"/>
              </a:rPr>
              <a:t>como</a:t>
            </a:r>
            <a:r>
              <a:rPr lang="en-US" sz="2400" b="0" i="0" u="none" strike="noStrike" cap="none" dirty="0">
                <a:solidFill>
                  <a:srgbClr val="000000"/>
                </a:solidFill>
                <a:latin typeface="Arial"/>
                <a:ea typeface="Arial"/>
                <a:cs typeface="Arial"/>
                <a:sym typeface="Arial"/>
              </a:rPr>
              <a:t> um </a:t>
            </a:r>
            <a:r>
              <a:rPr lang="en-US" sz="2400" b="1" i="0" u="none" strike="noStrike" cap="none" dirty="0" err="1">
                <a:solidFill>
                  <a:srgbClr val="059540"/>
                </a:solidFill>
                <a:latin typeface="Arial"/>
                <a:ea typeface="Arial"/>
                <a:cs typeface="Arial"/>
                <a:sym typeface="Arial"/>
              </a:rPr>
              <a:t>quadro</a:t>
            </a:r>
            <a:r>
              <a:rPr lang="en-US" sz="2400" b="1" i="0" u="none" strike="noStrike" cap="none" dirty="0">
                <a:solidFill>
                  <a:srgbClr val="059540"/>
                </a:solidFill>
                <a:latin typeface="Arial"/>
                <a:ea typeface="Arial"/>
                <a:cs typeface="Arial"/>
                <a:sym typeface="Arial"/>
              </a:rPr>
              <a:t> </a:t>
            </a:r>
            <a:r>
              <a:rPr lang="en-US" sz="2400" b="1" i="0" u="none" strike="noStrike" cap="none" dirty="0" err="1">
                <a:solidFill>
                  <a:srgbClr val="059540"/>
                </a:solidFill>
                <a:latin typeface="Arial"/>
                <a:ea typeface="Arial"/>
                <a:cs typeface="Arial"/>
                <a:sym typeface="Arial"/>
              </a:rPr>
              <a:t>estratégico</a:t>
            </a:r>
            <a:r>
              <a:rPr lang="en-US" sz="2400" b="1" i="0" u="none" strike="noStrike" cap="none" dirty="0">
                <a:solidFill>
                  <a:srgbClr val="059540"/>
                </a:solidFill>
                <a:latin typeface="Arial"/>
                <a:ea typeface="Arial"/>
                <a:cs typeface="Arial"/>
                <a:sym typeface="Arial"/>
              </a:rPr>
              <a:t> </a:t>
            </a:r>
            <a:r>
              <a:rPr lang="en-US" sz="2400" b="1" i="0" u="none" strike="noStrike" cap="none" dirty="0" err="1">
                <a:solidFill>
                  <a:srgbClr val="059540"/>
                </a:solidFill>
                <a:latin typeface="Arial"/>
                <a:ea typeface="Arial"/>
                <a:cs typeface="Arial"/>
                <a:sym typeface="Arial"/>
              </a:rPr>
              <a:t>destinado</a:t>
            </a:r>
            <a:r>
              <a:rPr lang="en-US" sz="2400" b="1" i="0" u="none" strike="noStrike" cap="none" dirty="0">
                <a:solidFill>
                  <a:srgbClr val="059540"/>
                </a:solidFill>
                <a:latin typeface="Arial"/>
                <a:ea typeface="Arial"/>
                <a:cs typeface="Arial"/>
                <a:sym typeface="Arial"/>
              </a:rPr>
              <a:t> a </a:t>
            </a:r>
            <a:r>
              <a:rPr lang="en-US" sz="2400" b="1" i="0" u="none" strike="noStrike" cap="none" dirty="0" err="1">
                <a:solidFill>
                  <a:srgbClr val="059540"/>
                </a:solidFill>
                <a:latin typeface="Arial"/>
                <a:ea typeface="Arial"/>
                <a:cs typeface="Arial"/>
                <a:sym typeface="Arial"/>
              </a:rPr>
              <a:t>fazer</a:t>
            </a:r>
            <a:r>
              <a:rPr lang="en-US" sz="2400" b="1" i="0" u="none" strike="noStrike" cap="none" dirty="0">
                <a:solidFill>
                  <a:srgbClr val="059540"/>
                </a:solidFill>
                <a:latin typeface="Arial"/>
                <a:ea typeface="Arial"/>
                <a:cs typeface="Arial"/>
                <a:sym typeface="Arial"/>
              </a:rPr>
              <a:t> da Europa o </a:t>
            </a:r>
            <a:r>
              <a:rPr lang="en-US" sz="2400" b="1" i="0" u="none" strike="noStrike" cap="none" dirty="0" err="1">
                <a:solidFill>
                  <a:srgbClr val="059540"/>
                </a:solidFill>
                <a:latin typeface="Arial"/>
                <a:ea typeface="Arial"/>
                <a:cs typeface="Arial"/>
                <a:sym typeface="Arial"/>
              </a:rPr>
              <a:t>primeiro</a:t>
            </a:r>
            <a:r>
              <a:rPr lang="en-US" sz="2400" b="1" i="0" u="none" strike="noStrike" cap="none" dirty="0">
                <a:solidFill>
                  <a:srgbClr val="059540"/>
                </a:solidFill>
                <a:latin typeface="Arial"/>
                <a:ea typeface="Arial"/>
                <a:cs typeface="Arial"/>
                <a:sym typeface="Arial"/>
              </a:rPr>
              <a:t> </a:t>
            </a:r>
            <a:r>
              <a:rPr lang="en-US" sz="2400" b="1" i="0" u="none" strike="noStrike" cap="none" dirty="0" err="1">
                <a:solidFill>
                  <a:srgbClr val="059540"/>
                </a:solidFill>
                <a:latin typeface="Arial"/>
                <a:ea typeface="Arial"/>
                <a:cs typeface="Arial"/>
                <a:sym typeface="Arial"/>
              </a:rPr>
              <a:t>continente</a:t>
            </a:r>
            <a:r>
              <a:rPr lang="en-US" sz="2400" b="1" i="0" u="none" strike="noStrike" cap="none" dirty="0">
                <a:solidFill>
                  <a:srgbClr val="059540"/>
                </a:solidFill>
                <a:latin typeface="Arial"/>
                <a:ea typeface="Arial"/>
                <a:cs typeface="Arial"/>
                <a:sym typeface="Arial"/>
              </a:rPr>
              <a:t> </a:t>
            </a:r>
            <a:r>
              <a:rPr lang="en-US" sz="2400" b="1" i="0" u="none" strike="noStrike" cap="none" dirty="0" err="1">
                <a:solidFill>
                  <a:srgbClr val="059540"/>
                </a:solidFill>
                <a:latin typeface="Arial"/>
                <a:ea typeface="Arial"/>
                <a:cs typeface="Arial"/>
                <a:sym typeface="Arial"/>
              </a:rPr>
              <a:t>neutro</a:t>
            </a:r>
            <a:r>
              <a:rPr lang="en-US" sz="2400" b="1" i="0" u="none" strike="noStrike" cap="none" dirty="0">
                <a:solidFill>
                  <a:srgbClr val="059540"/>
                </a:solidFill>
                <a:latin typeface="Arial"/>
                <a:ea typeface="Arial"/>
                <a:cs typeface="Arial"/>
                <a:sym typeface="Arial"/>
              </a:rPr>
              <a:t> </a:t>
            </a:r>
            <a:r>
              <a:rPr lang="en-US" sz="2400" b="1" i="0" u="none" strike="noStrike" cap="none" dirty="0" err="1">
                <a:solidFill>
                  <a:srgbClr val="059540"/>
                </a:solidFill>
                <a:latin typeface="Arial"/>
                <a:ea typeface="Arial"/>
                <a:cs typeface="Arial"/>
                <a:sym typeface="Arial"/>
              </a:rPr>
              <a:t>em</a:t>
            </a:r>
            <a:r>
              <a:rPr lang="en-US" sz="2400" b="1" i="0" u="none" strike="noStrike" cap="none" dirty="0">
                <a:solidFill>
                  <a:srgbClr val="059540"/>
                </a:solidFill>
                <a:latin typeface="Arial"/>
                <a:ea typeface="Arial"/>
                <a:cs typeface="Arial"/>
                <a:sym typeface="Arial"/>
              </a:rPr>
              <a:t> </a:t>
            </a:r>
            <a:r>
              <a:rPr lang="en-US" sz="2400" b="1" i="0" u="none" strike="noStrike" cap="none" dirty="0" err="1">
                <a:solidFill>
                  <a:srgbClr val="059540"/>
                </a:solidFill>
                <a:latin typeface="Arial"/>
                <a:ea typeface="Arial"/>
                <a:cs typeface="Arial"/>
                <a:sym typeface="Arial"/>
              </a:rPr>
              <a:t>carbono</a:t>
            </a:r>
            <a:r>
              <a:rPr lang="en-US" sz="2400" b="1" i="0" u="none" strike="noStrike" cap="none" dirty="0">
                <a:solidFill>
                  <a:srgbClr val="059540"/>
                </a:solidFill>
                <a:latin typeface="Arial"/>
                <a:ea typeface="Arial"/>
                <a:cs typeface="Arial"/>
                <a:sym typeface="Arial"/>
              </a:rPr>
              <a:t>.</a:t>
            </a:r>
            <a:endParaRPr dirty="0"/>
          </a:p>
          <a:p>
            <a:pPr marL="177800" marR="0" lvl="0" indent="-177800" algn="l" rtl="0">
              <a:lnSpc>
                <a:spcPct val="100000"/>
              </a:lnSpc>
              <a:spcBef>
                <a:spcPts val="0"/>
              </a:spcBef>
              <a:spcAft>
                <a:spcPts val="0"/>
              </a:spcAft>
              <a:buClr>
                <a:srgbClr val="000000"/>
              </a:buClr>
              <a:buSzPts val="2400"/>
              <a:buFont typeface="Arial"/>
              <a:buChar char="•"/>
            </a:pPr>
            <a:r>
              <a:rPr lang="en-US" sz="2400" b="0" i="0" u="none" strike="noStrike" cap="none" dirty="0" err="1">
                <a:solidFill>
                  <a:srgbClr val="000000"/>
                </a:solidFill>
                <a:latin typeface="Arial"/>
                <a:ea typeface="Arial"/>
                <a:cs typeface="Arial"/>
                <a:sym typeface="Arial"/>
              </a:rPr>
              <a:t>Não</a:t>
            </a:r>
            <a:r>
              <a:rPr lang="en-US" sz="2400" b="0" i="0" u="none" strike="noStrike" cap="none" dirty="0">
                <a:solidFill>
                  <a:srgbClr val="000000"/>
                </a:solidFill>
                <a:latin typeface="Arial"/>
                <a:ea typeface="Arial"/>
                <a:cs typeface="Arial"/>
                <a:sym typeface="Arial"/>
              </a:rPr>
              <a:t> é </a:t>
            </a:r>
            <a:r>
              <a:rPr lang="en-US" sz="2400" b="0" i="0" u="none" strike="noStrike" cap="none" dirty="0" err="1">
                <a:solidFill>
                  <a:srgbClr val="000000"/>
                </a:solidFill>
                <a:latin typeface="Arial"/>
                <a:ea typeface="Arial"/>
                <a:cs typeface="Arial"/>
                <a:sym typeface="Arial"/>
              </a:rPr>
              <a:t>só</a:t>
            </a:r>
            <a:r>
              <a:rPr lang="en-US" sz="2400" b="0" i="0" u="none" strike="noStrike" cap="none" dirty="0">
                <a:solidFill>
                  <a:srgbClr val="000000"/>
                </a:solidFill>
                <a:latin typeface="Arial"/>
                <a:ea typeface="Arial"/>
                <a:cs typeface="Arial"/>
                <a:sym typeface="Arial"/>
              </a:rPr>
              <a:t> de </a:t>
            </a:r>
            <a:r>
              <a:rPr lang="en-US" sz="2400" b="0" i="0" u="none" strike="noStrike" cap="none" dirty="0" err="1">
                <a:solidFill>
                  <a:srgbClr val="000000"/>
                </a:solidFill>
                <a:latin typeface="Arial"/>
                <a:ea typeface="Arial"/>
                <a:cs typeface="Arial"/>
                <a:sym typeface="Arial"/>
              </a:rPr>
              <a:t>mais</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empreendedores</a:t>
            </a:r>
            <a:r>
              <a:rPr lang="en-US" sz="2400" b="0" i="0" u="none" strike="noStrike" cap="none" dirty="0">
                <a:solidFill>
                  <a:srgbClr val="000000"/>
                </a:solidFill>
                <a:latin typeface="Arial"/>
                <a:ea typeface="Arial"/>
                <a:cs typeface="Arial"/>
                <a:sym typeface="Arial"/>
              </a:rPr>
              <a:t> que </a:t>
            </a:r>
            <a:r>
              <a:rPr lang="en-US" sz="2400" b="0" i="0" u="none" strike="noStrike" cap="none" dirty="0" err="1">
                <a:solidFill>
                  <a:srgbClr val="000000"/>
                </a:solidFill>
                <a:latin typeface="Arial"/>
                <a:ea typeface="Arial"/>
                <a:cs typeface="Arial"/>
                <a:sym typeface="Arial"/>
              </a:rPr>
              <a:t>os</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países</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necessitam</a:t>
            </a:r>
            <a:r>
              <a:rPr lang="en-US" sz="2400" b="0" i="0" u="none" strike="noStrike" cap="none" dirty="0">
                <a:solidFill>
                  <a:srgbClr val="000000"/>
                </a:solidFill>
                <a:latin typeface="Arial"/>
                <a:ea typeface="Arial"/>
                <a:cs typeface="Arial"/>
                <a:sym typeface="Arial"/>
              </a:rPr>
              <a:t>, mas </a:t>
            </a:r>
            <a:r>
              <a:rPr lang="en-US" sz="2400" b="0" i="0" u="none" strike="noStrike" cap="none" dirty="0" err="1">
                <a:solidFill>
                  <a:srgbClr val="000000"/>
                </a:solidFill>
                <a:latin typeface="Arial"/>
                <a:ea typeface="Arial"/>
                <a:cs typeface="Arial"/>
                <a:sym typeface="Arial"/>
              </a:rPr>
              <a:t>também</a:t>
            </a:r>
            <a:r>
              <a:rPr lang="en-US" sz="2400" b="0" i="0" u="none" strike="noStrike" cap="none" dirty="0">
                <a:solidFill>
                  <a:srgbClr val="000000"/>
                </a:solidFill>
                <a:latin typeface="Arial"/>
                <a:ea typeface="Arial"/>
                <a:cs typeface="Arial"/>
                <a:sym typeface="Arial"/>
              </a:rPr>
              <a:t> de </a:t>
            </a:r>
            <a:r>
              <a:rPr lang="en-US" sz="2400" b="1" i="0" u="none" strike="noStrike" cap="none" dirty="0" err="1">
                <a:solidFill>
                  <a:srgbClr val="2B2D83"/>
                </a:solidFill>
                <a:latin typeface="Arial"/>
                <a:ea typeface="Arial"/>
                <a:cs typeface="Arial"/>
                <a:sym typeface="Arial"/>
              </a:rPr>
              <a:t>mais</a:t>
            </a:r>
            <a:r>
              <a:rPr lang="en-US" sz="2400" b="1" i="0" u="none" strike="noStrike" cap="none" dirty="0">
                <a:solidFill>
                  <a:srgbClr val="2B2D83"/>
                </a:solidFill>
                <a:latin typeface="Arial"/>
                <a:ea typeface="Arial"/>
                <a:cs typeface="Arial"/>
                <a:sym typeface="Arial"/>
              </a:rPr>
              <a:t> </a:t>
            </a:r>
            <a:r>
              <a:rPr lang="en-US" sz="2400" b="1" i="0" u="none" strike="noStrike" cap="none" dirty="0" err="1">
                <a:solidFill>
                  <a:srgbClr val="2B2D83"/>
                </a:solidFill>
                <a:latin typeface="Arial"/>
                <a:ea typeface="Arial"/>
                <a:cs typeface="Arial"/>
                <a:sym typeface="Arial"/>
              </a:rPr>
              <a:t>empresários</a:t>
            </a:r>
            <a:r>
              <a:rPr lang="en-US" sz="2400" b="1" i="0" u="none" strike="noStrike" cap="none" dirty="0">
                <a:solidFill>
                  <a:srgbClr val="2B2D83"/>
                </a:solidFill>
                <a:latin typeface="Arial"/>
                <a:ea typeface="Arial"/>
                <a:cs typeface="Arial"/>
                <a:sym typeface="Arial"/>
              </a:rPr>
              <a:t> </a:t>
            </a:r>
            <a:r>
              <a:rPr lang="en-US" sz="2400" b="1" i="0" u="none" strike="noStrike" cap="none" dirty="0" err="1">
                <a:solidFill>
                  <a:srgbClr val="2B2D83"/>
                </a:solidFill>
                <a:latin typeface="Arial"/>
                <a:ea typeface="Arial"/>
                <a:cs typeface="Arial"/>
                <a:sym typeface="Arial"/>
              </a:rPr>
              <a:t>verdes</a:t>
            </a:r>
            <a:r>
              <a:rPr lang="en-US" sz="2400" b="1" i="0" u="none" strike="noStrike" cap="none" dirty="0">
                <a:solidFill>
                  <a:srgbClr val="2B2D83"/>
                </a:solidFill>
                <a:latin typeface="Arial"/>
                <a:ea typeface="Arial"/>
                <a:cs typeface="Arial"/>
                <a:sym typeface="Arial"/>
              </a:rPr>
              <a:t> e </a:t>
            </a:r>
            <a:r>
              <a:rPr lang="en-US" sz="2400" b="1" i="0" u="none" strike="noStrike" cap="none" dirty="0" err="1">
                <a:solidFill>
                  <a:srgbClr val="2B2D83"/>
                </a:solidFill>
                <a:latin typeface="Arial"/>
                <a:ea typeface="Arial"/>
                <a:cs typeface="Arial"/>
                <a:sym typeface="Arial"/>
              </a:rPr>
              <a:t>sustentáveis</a:t>
            </a:r>
            <a:r>
              <a:rPr lang="en-US" sz="2400" b="1" i="0" u="none" strike="noStrike" cap="none" dirty="0">
                <a:solidFill>
                  <a:srgbClr val="2B2D83"/>
                </a:solidFill>
                <a:latin typeface="Arial"/>
                <a:ea typeface="Arial"/>
                <a:cs typeface="Arial"/>
                <a:sym typeface="Arial"/>
              </a:rPr>
              <a:t> que </a:t>
            </a:r>
            <a:r>
              <a:rPr lang="en-US" sz="2400" b="1" i="0" u="none" strike="noStrike" cap="none" dirty="0" err="1">
                <a:solidFill>
                  <a:srgbClr val="2B2D83"/>
                </a:solidFill>
                <a:latin typeface="Arial"/>
                <a:ea typeface="Arial"/>
                <a:cs typeface="Arial"/>
                <a:sym typeface="Arial"/>
              </a:rPr>
              <a:t>conduzirão</a:t>
            </a:r>
            <a:r>
              <a:rPr lang="en-US" sz="2400" b="1" i="0" u="none" strike="noStrike" cap="none" dirty="0">
                <a:solidFill>
                  <a:srgbClr val="2B2D83"/>
                </a:solidFill>
                <a:latin typeface="Arial"/>
                <a:ea typeface="Arial"/>
                <a:cs typeface="Arial"/>
                <a:sym typeface="Arial"/>
              </a:rPr>
              <a:t> a </a:t>
            </a:r>
            <a:r>
              <a:rPr lang="en-US" sz="2400" b="1" i="0" u="none" strike="noStrike" cap="none" dirty="0" err="1">
                <a:solidFill>
                  <a:srgbClr val="2B2D83"/>
                </a:solidFill>
                <a:latin typeface="Arial"/>
                <a:ea typeface="Arial"/>
                <a:cs typeface="Arial"/>
                <a:sym typeface="Arial"/>
              </a:rPr>
              <a:t>transição</a:t>
            </a:r>
            <a:r>
              <a:rPr lang="en-US" sz="2400" b="1" i="0" u="none" strike="noStrike" cap="none" dirty="0">
                <a:solidFill>
                  <a:srgbClr val="2B2D83"/>
                </a:solidFill>
                <a:latin typeface="Arial"/>
                <a:ea typeface="Arial"/>
                <a:cs typeface="Arial"/>
                <a:sym typeface="Arial"/>
              </a:rPr>
              <a:t> para </a:t>
            </a:r>
            <a:r>
              <a:rPr lang="en-US" sz="2400" b="1" i="0" u="none" strike="noStrike" cap="none" dirty="0" err="1">
                <a:solidFill>
                  <a:srgbClr val="2B2D83"/>
                </a:solidFill>
                <a:latin typeface="Arial"/>
                <a:ea typeface="Arial"/>
                <a:cs typeface="Arial"/>
                <a:sym typeface="Arial"/>
              </a:rPr>
              <a:t>uma</a:t>
            </a:r>
            <a:r>
              <a:rPr lang="en-US" sz="2400" b="1" i="0" u="none" strike="noStrike" cap="none" dirty="0">
                <a:solidFill>
                  <a:srgbClr val="2B2D83"/>
                </a:solidFill>
                <a:latin typeface="Arial"/>
                <a:ea typeface="Arial"/>
                <a:cs typeface="Arial"/>
                <a:sym typeface="Arial"/>
              </a:rPr>
              <a:t> </a:t>
            </a:r>
            <a:r>
              <a:rPr lang="en-US" sz="2400" b="1" i="0" u="none" strike="noStrike" cap="none" dirty="0" err="1">
                <a:solidFill>
                  <a:srgbClr val="2B2D83"/>
                </a:solidFill>
                <a:latin typeface="Arial"/>
                <a:ea typeface="Arial"/>
                <a:cs typeface="Arial"/>
                <a:sym typeface="Arial"/>
              </a:rPr>
              <a:t>economia</a:t>
            </a:r>
            <a:r>
              <a:rPr lang="en-US" sz="2400" b="1" i="0" u="none" strike="noStrike" cap="none" dirty="0">
                <a:solidFill>
                  <a:srgbClr val="2B2D83"/>
                </a:solidFill>
                <a:latin typeface="Arial"/>
                <a:ea typeface="Arial"/>
                <a:cs typeface="Arial"/>
                <a:sym typeface="Arial"/>
              </a:rPr>
              <a:t> circular.</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US" b="1"/>
              <a:t>O </a:t>
            </a:r>
            <a:r>
              <a:rPr lang="en-US" b="1">
                <a:solidFill>
                  <a:srgbClr val="059540"/>
                </a:solidFill>
              </a:rPr>
              <a:t>"acordo verde" </a:t>
            </a:r>
            <a:r>
              <a:rPr lang="en-US" b="1"/>
              <a:t>europeu</a:t>
            </a:r>
            <a:endParaRPr>
              <a:solidFill>
                <a:srgbClr val="059540"/>
              </a:solidFill>
            </a:endParaRPr>
          </a:p>
        </p:txBody>
      </p:sp>
      <p:sp>
        <p:nvSpPr>
          <p:cNvPr id="259" name="Google Shape;259;p31"/>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31"/>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31"/>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31"/>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31"/>
          <p:cNvSpPr txBox="1"/>
          <p:nvPr/>
        </p:nvSpPr>
        <p:spPr>
          <a:xfrm>
            <a:off x="572237" y="1286107"/>
            <a:ext cx="7763324" cy="3038119"/>
          </a:xfrm>
          <a:prstGeom prst="rect">
            <a:avLst/>
          </a:prstGeom>
          <a:noFill/>
          <a:ln>
            <a:noFill/>
          </a:ln>
        </p:spPr>
        <p:txBody>
          <a:bodyPr spcFirstLastPara="1" wrap="square" lIns="91425" tIns="91425" rIns="91425" bIns="91425" anchor="ctr" anchorCtr="0">
            <a:noAutofit/>
          </a:bodyPr>
          <a:lstStyle/>
          <a:p>
            <a:pPr marL="177800" marR="0" lvl="0" indent="-177800" algn="just" rtl="0">
              <a:lnSpc>
                <a:spcPct val="100000"/>
              </a:lnSpc>
              <a:spcBef>
                <a:spcPts val="0"/>
              </a:spcBef>
              <a:spcAft>
                <a:spcPts val="0"/>
              </a:spcAft>
              <a:buClr>
                <a:srgbClr val="000000"/>
              </a:buClr>
              <a:buSzPts val="2400"/>
              <a:buFont typeface="Arial"/>
              <a:buChar char="•"/>
            </a:pPr>
            <a:r>
              <a:rPr lang="en-US" sz="2400" b="1" i="0" u="none" strike="noStrike" cap="none" dirty="0">
                <a:solidFill>
                  <a:srgbClr val="059540"/>
                </a:solidFill>
                <a:latin typeface="Arial"/>
                <a:ea typeface="Arial"/>
                <a:cs typeface="Arial"/>
                <a:sym typeface="Arial"/>
              </a:rPr>
              <a:t>A </a:t>
            </a:r>
            <a:r>
              <a:rPr lang="en-US" sz="2400" b="1" i="0" u="none" strike="noStrike" cap="none" dirty="0" err="1">
                <a:solidFill>
                  <a:srgbClr val="059540"/>
                </a:solidFill>
                <a:latin typeface="Arial"/>
                <a:ea typeface="Arial"/>
                <a:cs typeface="Arial"/>
                <a:sym typeface="Arial"/>
              </a:rPr>
              <a:t>ecologização</a:t>
            </a:r>
            <a:r>
              <a:rPr lang="en-US" sz="2400" b="1" i="0" u="none" strike="noStrike" cap="none" dirty="0">
                <a:solidFill>
                  <a:srgbClr val="059540"/>
                </a:solidFill>
                <a:latin typeface="Arial"/>
                <a:ea typeface="Arial"/>
                <a:cs typeface="Arial"/>
                <a:sym typeface="Arial"/>
              </a:rPr>
              <a:t> do </a:t>
            </a:r>
            <a:r>
              <a:rPr lang="en-US" sz="2400" b="1" i="0" u="none" strike="noStrike" cap="none" dirty="0" err="1">
                <a:solidFill>
                  <a:srgbClr val="059540"/>
                </a:solidFill>
                <a:latin typeface="Arial"/>
                <a:ea typeface="Arial"/>
                <a:cs typeface="Arial"/>
                <a:sym typeface="Arial"/>
              </a:rPr>
              <a:t>EntreComp</a:t>
            </a:r>
            <a:r>
              <a:rPr lang="en-US" sz="2400" b="1" i="0" u="none" strike="noStrike" cap="none" dirty="0">
                <a:solidFill>
                  <a:srgbClr val="059540"/>
                </a:solidFill>
                <a:latin typeface="Arial"/>
                <a:ea typeface="Arial"/>
                <a:cs typeface="Arial"/>
                <a:sym typeface="Arial"/>
              </a:rPr>
              <a:t> </a:t>
            </a:r>
            <a:r>
              <a:rPr lang="en-US" sz="2400" b="0" i="0" u="none" strike="noStrike" cap="none" dirty="0">
                <a:solidFill>
                  <a:srgbClr val="000000"/>
                </a:solidFill>
                <a:latin typeface="Arial"/>
                <a:ea typeface="Arial"/>
                <a:cs typeface="Arial"/>
                <a:sym typeface="Arial"/>
              </a:rPr>
              <a:t>e a </a:t>
            </a:r>
            <a:r>
              <a:rPr lang="en-US" sz="2400" b="0" i="0" u="none" strike="noStrike" cap="none" dirty="0" err="1">
                <a:solidFill>
                  <a:srgbClr val="000000"/>
                </a:solidFill>
                <a:latin typeface="Arial"/>
                <a:ea typeface="Arial"/>
                <a:cs typeface="Arial"/>
                <a:sym typeface="Arial"/>
              </a:rPr>
              <a:t>clarificação</a:t>
            </a:r>
            <a:r>
              <a:rPr lang="en-US" sz="2400" b="0" i="0" u="none" strike="noStrike" cap="none" dirty="0">
                <a:solidFill>
                  <a:srgbClr val="000000"/>
                </a:solidFill>
                <a:latin typeface="Arial"/>
                <a:ea typeface="Arial"/>
                <a:cs typeface="Arial"/>
                <a:sym typeface="Arial"/>
              </a:rPr>
              <a:t> de </a:t>
            </a:r>
            <a:r>
              <a:rPr lang="en-US" sz="2400" b="0" i="0" u="none" strike="noStrike" cap="none" dirty="0" err="1">
                <a:solidFill>
                  <a:srgbClr val="000000"/>
                </a:solidFill>
                <a:latin typeface="Arial"/>
                <a:ea typeface="Arial"/>
                <a:cs typeface="Arial"/>
                <a:sym typeface="Arial"/>
              </a:rPr>
              <a:t>novos</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Modelos</a:t>
            </a:r>
            <a:r>
              <a:rPr lang="en-US" sz="2400" b="0" i="0" u="none" strike="noStrike" cap="none" dirty="0">
                <a:solidFill>
                  <a:srgbClr val="000000"/>
                </a:solidFill>
                <a:latin typeface="Arial"/>
                <a:ea typeface="Arial"/>
                <a:cs typeface="Arial"/>
                <a:sym typeface="Arial"/>
              </a:rPr>
              <a:t> de </a:t>
            </a:r>
            <a:r>
              <a:rPr lang="en-US" sz="2400" b="0" i="0" u="none" strike="noStrike" cap="none" dirty="0" err="1">
                <a:solidFill>
                  <a:srgbClr val="000000"/>
                </a:solidFill>
                <a:latin typeface="Arial"/>
                <a:ea typeface="Arial"/>
                <a:cs typeface="Arial"/>
                <a:sym typeface="Arial"/>
              </a:rPr>
              <a:t>Negócios</a:t>
            </a:r>
            <a:r>
              <a:rPr lang="en-US" sz="2400" b="0" i="0" u="none" strike="noStrike" cap="none" dirty="0">
                <a:solidFill>
                  <a:srgbClr val="000000"/>
                </a:solidFill>
                <a:latin typeface="Arial"/>
                <a:ea typeface="Arial"/>
                <a:cs typeface="Arial"/>
                <a:sym typeface="Arial"/>
              </a:rPr>
              <a:t> Circulares </a:t>
            </a:r>
            <a:r>
              <a:rPr lang="en-US" sz="2400" b="1" i="0" u="none" strike="noStrike" cap="none" dirty="0" err="1">
                <a:solidFill>
                  <a:srgbClr val="059540"/>
                </a:solidFill>
                <a:latin typeface="Arial"/>
                <a:ea typeface="Arial"/>
                <a:cs typeface="Arial"/>
                <a:sym typeface="Arial"/>
              </a:rPr>
              <a:t>representa</a:t>
            </a:r>
            <a:r>
              <a:rPr lang="en-US" sz="2400" b="1" i="0" u="none" strike="noStrike" cap="none" dirty="0">
                <a:solidFill>
                  <a:srgbClr val="059540"/>
                </a:solidFill>
                <a:latin typeface="Arial"/>
                <a:ea typeface="Arial"/>
                <a:cs typeface="Arial"/>
                <a:sym typeface="Arial"/>
              </a:rPr>
              <a:t> um </a:t>
            </a:r>
            <a:r>
              <a:rPr lang="en-US" sz="2400" b="1" i="0" u="none" strike="noStrike" cap="none" dirty="0" err="1">
                <a:solidFill>
                  <a:srgbClr val="059540"/>
                </a:solidFill>
                <a:latin typeface="Arial"/>
                <a:ea typeface="Arial"/>
                <a:cs typeface="Arial"/>
                <a:sym typeface="Arial"/>
              </a:rPr>
              <a:t>reforço</a:t>
            </a:r>
            <a:r>
              <a:rPr lang="en-US" sz="2400" b="1" i="0" u="none" strike="noStrike" cap="none" dirty="0">
                <a:solidFill>
                  <a:srgbClr val="059540"/>
                </a:solidFill>
                <a:latin typeface="Arial"/>
                <a:ea typeface="Arial"/>
                <a:cs typeface="Arial"/>
                <a:sym typeface="Arial"/>
              </a:rPr>
              <a:t> </a:t>
            </a:r>
            <a:r>
              <a:rPr lang="en-US" sz="2400" b="1" i="0" u="none" strike="noStrike" cap="none" dirty="0" err="1">
                <a:solidFill>
                  <a:srgbClr val="059540"/>
                </a:solidFill>
                <a:latin typeface="Arial"/>
                <a:ea typeface="Arial"/>
                <a:cs typeface="Arial"/>
                <a:sym typeface="Arial"/>
              </a:rPr>
              <a:t>adicional</a:t>
            </a:r>
            <a:r>
              <a:rPr lang="en-US" sz="2400" b="1" i="0" u="none" strike="noStrike" cap="none" dirty="0">
                <a:solidFill>
                  <a:srgbClr val="059540"/>
                </a:solidFill>
                <a:latin typeface="Arial"/>
                <a:ea typeface="Arial"/>
                <a:cs typeface="Arial"/>
                <a:sym typeface="Arial"/>
              </a:rPr>
              <a:t> e </a:t>
            </a:r>
            <a:r>
              <a:rPr lang="en-US" sz="2400" b="1" i="0" u="none" strike="noStrike" cap="none" dirty="0" err="1">
                <a:solidFill>
                  <a:srgbClr val="059540"/>
                </a:solidFill>
                <a:latin typeface="Arial"/>
                <a:ea typeface="Arial"/>
                <a:cs typeface="Arial"/>
                <a:sym typeface="Arial"/>
              </a:rPr>
              <a:t>significativo</a:t>
            </a:r>
            <a:r>
              <a:rPr lang="en-US" sz="2400" b="1" i="0" u="none" strike="noStrike" cap="none" dirty="0">
                <a:solidFill>
                  <a:srgbClr val="059540"/>
                </a:solidFill>
                <a:latin typeface="Arial"/>
                <a:ea typeface="Arial"/>
                <a:cs typeface="Arial"/>
                <a:sym typeface="Arial"/>
              </a:rPr>
              <a:t> de </a:t>
            </a:r>
            <a:r>
              <a:rPr lang="en-US" sz="2400" b="1" i="0" u="none" strike="noStrike" cap="none" dirty="0" err="1">
                <a:solidFill>
                  <a:srgbClr val="059540"/>
                </a:solidFill>
                <a:latin typeface="Arial"/>
                <a:ea typeface="Arial"/>
                <a:cs typeface="Arial"/>
                <a:sym typeface="Arial"/>
              </a:rPr>
              <a:t>competências-chave</a:t>
            </a:r>
            <a:r>
              <a:rPr lang="en-US" sz="2400" b="1" i="0" u="none" strike="noStrike" cap="none" dirty="0">
                <a:solidFill>
                  <a:srgbClr val="059540"/>
                </a:solidFill>
                <a:latin typeface="Arial"/>
                <a:ea typeface="Arial"/>
                <a:cs typeface="Arial"/>
                <a:sym typeface="Arial"/>
              </a:rPr>
              <a:t> no </a:t>
            </a:r>
            <a:r>
              <a:rPr lang="en-US" sz="2400" b="1" i="0" u="none" strike="noStrike" cap="none" dirty="0" err="1">
                <a:solidFill>
                  <a:srgbClr val="059540"/>
                </a:solidFill>
                <a:latin typeface="Arial"/>
                <a:ea typeface="Arial"/>
                <a:cs typeface="Arial"/>
                <a:sym typeface="Arial"/>
              </a:rPr>
              <a:t>iVET</a:t>
            </a:r>
            <a:r>
              <a:rPr lang="en-US" sz="2400" b="1" i="0" u="none" strike="noStrike" cap="none" dirty="0">
                <a:solidFill>
                  <a:srgbClr val="059540"/>
                </a:solidFill>
                <a:latin typeface="Arial"/>
                <a:ea typeface="Arial"/>
                <a:cs typeface="Arial"/>
                <a:sym typeface="Arial"/>
              </a:rPr>
              <a:t> e no </a:t>
            </a:r>
            <a:r>
              <a:rPr lang="en-US" sz="2400" b="1" i="0" u="none" strike="noStrike" cap="none" dirty="0" err="1">
                <a:solidFill>
                  <a:srgbClr val="059540"/>
                </a:solidFill>
                <a:latin typeface="Arial"/>
                <a:ea typeface="Arial"/>
                <a:cs typeface="Arial"/>
                <a:sym typeface="Arial"/>
              </a:rPr>
              <a:t>cVET</a:t>
            </a:r>
            <a:r>
              <a:rPr lang="en-US" sz="2400" b="1" i="0" u="none" strike="noStrike" cap="none" dirty="0">
                <a:solidFill>
                  <a:srgbClr val="059540"/>
                </a:solidFill>
                <a:latin typeface="Arial"/>
                <a:ea typeface="Arial"/>
                <a:cs typeface="Arial"/>
                <a:sym typeface="Arial"/>
              </a:rPr>
              <a:t>.</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2"/>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dirty="0" err="1"/>
              <a:t>atividade</a:t>
            </a:r>
            <a:endParaRPr dirty="0"/>
          </a:p>
        </p:txBody>
      </p:sp>
      <p:sp>
        <p:nvSpPr>
          <p:cNvPr id="270" name="Google Shape;270;p32"/>
          <p:cNvSpPr txBox="1">
            <a:spLocks noGrp="1"/>
          </p:cNvSpPr>
          <p:nvPr>
            <p:ph type="subTitle" idx="1"/>
          </p:nvPr>
        </p:nvSpPr>
        <p:spPr>
          <a:xfrm>
            <a:off x="4360725" y="1645900"/>
            <a:ext cx="4074300" cy="186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dirty="0" err="1"/>
              <a:t>Interpretar</a:t>
            </a:r>
            <a:r>
              <a:rPr lang="en-US" sz="2400" dirty="0"/>
              <a:t> e </a:t>
            </a:r>
            <a:r>
              <a:rPr lang="en-US" sz="2400" dirty="0" err="1"/>
              <a:t>descrever</a:t>
            </a:r>
            <a:r>
              <a:rPr lang="en-US" sz="2400" dirty="0"/>
              <a:t> </a:t>
            </a:r>
            <a:r>
              <a:rPr lang="en-US" sz="2400" dirty="0" err="1"/>
              <a:t>nas</a:t>
            </a:r>
            <a:r>
              <a:rPr lang="en-US" sz="2400" dirty="0"/>
              <a:t> </a:t>
            </a:r>
            <a:r>
              <a:rPr lang="en-US" sz="2400" dirty="0" err="1"/>
              <a:t>suas</a:t>
            </a:r>
            <a:r>
              <a:rPr lang="en-US" sz="2400" dirty="0"/>
              <a:t> </a:t>
            </a:r>
            <a:r>
              <a:rPr lang="en-US" sz="2400" dirty="0" err="1"/>
              <a:t>próprias</a:t>
            </a:r>
            <a:r>
              <a:rPr lang="en-US" sz="2400" dirty="0"/>
              <a:t> </a:t>
            </a:r>
            <a:r>
              <a:rPr lang="en-US" sz="2400" dirty="0" err="1"/>
              <a:t>palavras</a:t>
            </a:r>
            <a:r>
              <a:rPr lang="en-US" sz="2400" dirty="0"/>
              <a:t> </a:t>
            </a:r>
            <a:r>
              <a:rPr lang="en-US" sz="2400" dirty="0" err="1"/>
              <a:t>os</a:t>
            </a:r>
            <a:r>
              <a:rPr lang="en-US" sz="2400" dirty="0"/>
              <a:t> </a:t>
            </a:r>
            <a:r>
              <a:rPr lang="en-US" sz="2400" b="1" dirty="0" err="1">
                <a:solidFill>
                  <a:srgbClr val="059540"/>
                </a:solidFill>
              </a:rPr>
              <a:t>benefícios</a:t>
            </a:r>
            <a:r>
              <a:rPr lang="en-US" sz="2400" b="1" dirty="0">
                <a:solidFill>
                  <a:srgbClr val="059540"/>
                </a:solidFill>
              </a:rPr>
              <a:t> e a </a:t>
            </a:r>
            <a:r>
              <a:rPr lang="en-US" sz="2400" b="1" dirty="0" err="1">
                <a:solidFill>
                  <a:srgbClr val="059540"/>
                </a:solidFill>
              </a:rPr>
              <a:t>importância</a:t>
            </a:r>
            <a:r>
              <a:rPr lang="en-US" sz="2400" b="1" dirty="0">
                <a:solidFill>
                  <a:srgbClr val="059540"/>
                </a:solidFill>
              </a:rPr>
              <a:t> do </a:t>
            </a:r>
            <a:r>
              <a:rPr lang="en-US" sz="2400" b="1" dirty="0" err="1">
                <a:solidFill>
                  <a:srgbClr val="059540"/>
                </a:solidFill>
              </a:rPr>
              <a:t>GreenEntreComp</a:t>
            </a:r>
            <a:r>
              <a:rPr lang="en-US" sz="2400" b="1" dirty="0">
                <a:solidFill>
                  <a:srgbClr val="059540"/>
                </a:solidFill>
              </a:rPr>
              <a:t>.</a:t>
            </a:r>
            <a:endParaRPr sz="2400" b="1" dirty="0">
              <a:solidFill>
                <a:srgbClr val="059540"/>
              </a:solidFill>
            </a:endParaRPr>
          </a:p>
        </p:txBody>
      </p:sp>
      <p:sp>
        <p:nvSpPr>
          <p:cNvPr id="271" name="Google Shape;271;p32"/>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dirty="0"/>
              <a:t>60 </a:t>
            </a:r>
            <a:r>
              <a:rPr lang="en-US" dirty="0" err="1"/>
              <a:t>minutos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5"/>
          <p:cNvSpPr txBox="1">
            <a:spLocks noGrp="1"/>
          </p:cNvSpPr>
          <p:nvPr>
            <p:ph type="title"/>
          </p:nvPr>
        </p:nvSpPr>
        <p:spPr>
          <a:xfrm>
            <a:off x="1627625" y="11319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US"/>
              <a:t>01</a:t>
            </a:r>
            <a:endParaRPr/>
          </a:p>
        </p:txBody>
      </p:sp>
      <p:sp>
        <p:nvSpPr>
          <p:cNvPr id="138" name="Google Shape;138;p15"/>
          <p:cNvSpPr txBox="1">
            <a:spLocks noGrp="1"/>
          </p:cNvSpPr>
          <p:nvPr>
            <p:ph type="title" idx="2"/>
          </p:nvPr>
        </p:nvSpPr>
        <p:spPr>
          <a:xfrm>
            <a:off x="1631624" y="1459425"/>
            <a:ext cx="4114801"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US">
                <a:solidFill>
                  <a:srgbClr val="059540"/>
                </a:solidFill>
              </a:rPr>
              <a:t>GreenEntrecom</a:t>
            </a:r>
            <a:r>
              <a:rPr lang="en-US"/>
              <a:t>p  </a:t>
            </a:r>
            <a:endParaRPr/>
          </a:p>
        </p:txBody>
      </p:sp>
      <p:sp>
        <p:nvSpPr>
          <p:cNvPr id="139" name="Google Shape;139;p15"/>
          <p:cNvSpPr txBox="1">
            <a:spLocks noGrp="1"/>
          </p:cNvSpPr>
          <p:nvPr>
            <p:ph type="title" idx="3"/>
          </p:nvPr>
        </p:nvSpPr>
        <p:spPr>
          <a:xfrm>
            <a:off x="1627625" y="29607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US"/>
              <a:t>03</a:t>
            </a:r>
            <a:endParaRPr/>
          </a:p>
        </p:txBody>
      </p:sp>
      <p:sp>
        <p:nvSpPr>
          <p:cNvPr id="140" name="Google Shape;140;p15"/>
          <p:cNvSpPr txBox="1">
            <a:spLocks noGrp="1"/>
          </p:cNvSpPr>
          <p:nvPr>
            <p:ph type="title" idx="4"/>
          </p:nvPr>
        </p:nvSpPr>
        <p:spPr>
          <a:xfrm>
            <a:off x="1631625" y="3288225"/>
            <a:ext cx="3771648" cy="627776"/>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US"/>
              <a:t>Como utilizar?</a:t>
            </a:r>
            <a:endParaRPr/>
          </a:p>
        </p:txBody>
      </p:sp>
      <p:sp>
        <p:nvSpPr>
          <p:cNvPr id="141" name="Google Shape;141;p15"/>
          <p:cNvSpPr txBox="1">
            <a:spLocks noGrp="1"/>
          </p:cNvSpPr>
          <p:nvPr>
            <p:ph type="title" idx="5"/>
          </p:nvPr>
        </p:nvSpPr>
        <p:spPr>
          <a:xfrm>
            <a:off x="5742425" y="11319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US"/>
              <a:t>02</a:t>
            </a:r>
            <a:endParaRPr/>
          </a:p>
        </p:txBody>
      </p:sp>
      <p:sp>
        <p:nvSpPr>
          <p:cNvPr id="142" name="Google Shape;142;p15"/>
          <p:cNvSpPr txBox="1">
            <a:spLocks noGrp="1"/>
          </p:cNvSpPr>
          <p:nvPr>
            <p:ph type="title" idx="6"/>
          </p:nvPr>
        </p:nvSpPr>
        <p:spPr>
          <a:xfrm>
            <a:off x="5518674" y="1459425"/>
            <a:ext cx="3625326"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US" dirty="0"/>
              <a:t>“</a:t>
            </a:r>
            <a:r>
              <a:rPr lang="en-US" dirty="0" err="1"/>
              <a:t>tornar</a:t>
            </a:r>
            <a:r>
              <a:rPr lang="en-US" dirty="0"/>
              <a:t> </a:t>
            </a:r>
            <a:r>
              <a:rPr lang="en-US" dirty="0" err="1"/>
              <a:t>mais</a:t>
            </a:r>
            <a:r>
              <a:rPr lang="en-US" dirty="0"/>
              <a:t> </a:t>
            </a:r>
            <a:r>
              <a:rPr lang="en-US" dirty="0" err="1"/>
              <a:t>verde</a:t>
            </a:r>
            <a:r>
              <a:rPr lang="en-US" dirty="0"/>
              <a:t>"</a:t>
            </a:r>
            <a:endParaRPr dirty="0"/>
          </a:p>
        </p:txBody>
      </p:sp>
      <p:sp>
        <p:nvSpPr>
          <p:cNvPr id="143" name="Google Shape;143;p15"/>
          <p:cNvSpPr txBox="1">
            <a:spLocks noGrp="1"/>
          </p:cNvSpPr>
          <p:nvPr>
            <p:ph type="title" idx="7"/>
          </p:nvPr>
        </p:nvSpPr>
        <p:spPr>
          <a:xfrm>
            <a:off x="5742425" y="29607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US"/>
              <a:t>04</a:t>
            </a:r>
            <a:endParaRPr/>
          </a:p>
        </p:txBody>
      </p:sp>
      <p:sp>
        <p:nvSpPr>
          <p:cNvPr id="144" name="Google Shape;144;p15"/>
          <p:cNvSpPr txBox="1">
            <a:spLocks noGrp="1"/>
          </p:cNvSpPr>
          <p:nvPr>
            <p:ph type="title" idx="8"/>
          </p:nvPr>
        </p:nvSpPr>
        <p:spPr>
          <a:xfrm>
            <a:off x="5746424" y="3288225"/>
            <a:ext cx="3397575"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US"/>
              <a:t>Como motivar...</a:t>
            </a:r>
            <a:endParaRPr/>
          </a:p>
        </p:txBody>
      </p:sp>
      <p:sp>
        <p:nvSpPr>
          <p:cNvPr id="145" name="Google Shape;145;p15"/>
          <p:cNvSpPr txBox="1">
            <a:spLocks noGrp="1"/>
          </p:cNvSpPr>
          <p:nvPr>
            <p:ph type="subTitle" idx="1"/>
          </p:nvPr>
        </p:nvSpPr>
        <p:spPr>
          <a:xfrm>
            <a:off x="1631625" y="2093675"/>
            <a:ext cx="2479800" cy="51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dirty="0"/>
              <a:t>O que é?</a:t>
            </a:r>
            <a:endParaRPr dirty="0"/>
          </a:p>
          <a:p>
            <a:pPr marL="0" lvl="0" indent="0" algn="l" rtl="0">
              <a:lnSpc>
                <a:spcPct val="100000"/>
              </a:lnSpc>
              <a:spcBef>
                <a:spcPts val="0"/>
              </a:spcBef>
              <a:spcAft>
                <a:spcPts val="0"/>
              </a:spcAft>
              <a:buSzPts val="1600"/>
              <a:buNone/>
            </a:pPr>
            <a:endParaRPr dirty="0"/>
          </a:p>
        </p:txBody>
      </p:sp>
      <p:sp>
        <p:nvSpPr>
          <p:cNvPr id="146" name="Google Shape;146;p15"/>
          <p:cNvSpPr txBox="1">
            <a:spLocks noGrp="1"/>
          </p:cNvSpPr>
          <p:nvPr>
            <p:ph type="subTitle" idx="9"/>
          </p:nvPr>
        </p:nvSpPr>
        <p:spPr>
          <a:xfrm>
            <a:off x="1627625" y="3916001"/>
            <a:ext cx="2899080" cy="534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a:solidFill>
                  <a:srgbClr val="00134D"/>
                </a:solidFill>
              </a:rPr>
              <a:t>Como utilizar aptidões e competências mais ecológicas?</a:t>
            </a:r>
            <a:endParaRPr/>
          </a:p>
        </p:txBody>
      </p:sp>
      <p:sp>
        <p:nvSpPr>
          <p:cNvPr id="147" name="Google Shape;147;p15"/>
          <p:cNvSpPr txBox="1">
            <a:spLocks noGrp="1"/>
          </p:cNvSpPr>
          <p:nvPr>
            <p:ph type="subTitle" idx="13"/>
          </p:nvPr>
        </p:nvSpPr>
        <p:spPr>
          <a:xfrm>
            <a:off x="5746424" y="2087300"/>
            <a:ext cx="3397575" cy="51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dirty="0">
                <a:solidFill>
                  <a:srgbClr val="00134D"/>
                </a:solidFill>
              </a:rPr>
              <a:t>O que </a:t>
            </a:r>
            <a:r>
              <a:rPr lang="en-US" dirty="0" err="1">
                <a:solidFill>
                  <a:srgbClr val="00134D"/>
                </a:solidFill>
              </a:rPr>
              <a:t>significa</a:t>
            </a:r>
            <a:r>
              <a:rPr lang="en-US" dirty="0">
                <a:solidFill>
                  <a:srgbClr val="00134D"/>
                </a:solidFill>
              </a:rPr>
              <a:t> “</a:t>
            </a:r>
            <a:r>
              <a:rPr lang="en-US" dirty="0" err="1">
                <a:solidFill>
                  <a:srgbClr val="00134D"/>
                </a:solidFill>
              </a:rPr>
              <a:t>tornar</a:t>
            </a:r>
            <a:r>
              <a:rPr lang="en-US" dirty="0">
                <a:solidFill>
                  <a:srgbClr val="00134D"/>
                </a:solidFill>
              </a:rPr>
              <a:t> as </a:t>
            </a:r>
            <a:r>
              <a:rPr lang="en-US" dirty="0" err="1">
                <a:solidFill>
                  <a:srgbClr val="00134D"/>
                </a:solidFill>
              </a:rPr>
              <a:t>competências</a:t>
            </a:r>
            <a:r>
              <a:rPr lang="en-US" dirty="0">
                <a:solidFill>
                  <a:srgbClr val="00134D"/>
                </a:solidFill>
              </a:rPr>
              <a:t> </a:t>
            </a:r>
            <a:r>
              <a:rPr lang="en-US" dirty="0" err="1">
                <a:solidFill>
                  <a:srgbClr val="00134D"/>
                </a:solidFill>
              </a:rPr>
              <a:t>mais</a:t>
            </a:r>
            <a:r>
              <a:rPr lang="en-US" dirty="0">
                <a:solidFill>
                  <a:srgbClr val="00134D"/>
                </a:solidFill>
              </a:rPr>
              <a:t> </a:t>
            </a:r>
            <a:r>
              <a:rPr lang="en-US" dirty="0" err="1">
                <a:solidFill>
                  <a:srgbClr val="00134D"/>
                </a:solidFill>
              </a:rPr>
              <a:t>verdes</a:t>
            </a:r>
            <a:r>
              <a:rPr lang="en-US" dirty="0">
                <a:solidFill>
                  <a:srgbClr val="00134D"/>
                </a:solidFill>
              </a:rPr>
              <a:t>"?</a:t>
            </a:r>
            <a:endParaRPr dirty="0"/>
          </a:p>
        </p:txBody>
      </p:sp>
      <p:sp>
        <p:nvSpPr>
          <p:cNvPr id="148" name="Google Shape;148;p15"/>
          <p:cNvSpPr txBox="1">
            <a:spLocks noGrp="1"/>
          </p:cNvSpPr>
          <p:nvPr>
            <p:ph type="subTitle" idx="14"/>
          </p:nvPr>
        </p:nvSpPr>
        <p:spPr>
          <a:xfrm>
            <a:off x="5746425" y="3916000"/>
            <a:ext cx="2479800" cy="5151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SzPts val="1600"/>
              <a:buNone/>
            </a:pPr>
            <a:r>
              <a:rPr lang="en-US">
                <a:solidFill>
                  <a:srgbClr val="00134D"/>
                </a:solidFill>
              </a:rPr>
              <a:t>... os seus estagiários.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3"/>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US"/>
              <a:t>03</a:t>
            </a:r>
            <a:endParaRPr/>
          </a:p>
        </p:txBody>
      </p:sp>
      <p:sp>
        <p:nvSpPr>
          <p:cNvPr id="277" name="Google Shape;277;p33"/>
          <p:cNvSpPr txBox="1">
            <a:spLocks noGrp="1"/>
          </p:cNvSpPr>
          <p:nvPr>
            <p:ph type="title" idx="2"/>
          </p:nvPr>
        </p:nvSpPr>
        <p:spPr>
          <a:xfrm>
            <a:off x="319668" y="2461928"/>
            <a:ext cx="8504664"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US" b="1" dirty="0" err="1"/>
              <a:t>como</a:t>
            </a:r>
            <a:r>
              <a:rPr lang="en-US" b="1" dirty="0"/>
              <a:t> </a:t>
            </a:r>
            <a:r>
              <a:rPr lang="en-US" b="1" dirty="0" err="1"/>
              <a:t>utilizar</a:t>
            </a:r>
            <a:r>
              <a:rPr lang="en-US" b="1" dirty="0"/>
              <a:t> o </a:t>
            </a:r>
            <a:r>
              <a:rPr lang="en-US" b="1" dirty="0" err="1"/>
              <a:t>greenentrecomp</a:t>
            </a:r>
            <a:r>
              <a:rPr lang="en-US" b="1" dirty="0"/>
              <a:t>?</a:t>
            </a:r>
            <a:endParaRPr dirty="0"/>
          </a:p>
        </p:txBody>
      </p:sp>
      <p:sp>
        <p:nvSpPr>
          <p:cNvPr id="278" name="Google Shape;278;p33"/>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4"/>
          <p:cNvSpPr txBox="1">
            <a:spLocks noGrp="1"/>
          </p:cNvSpPr>
          <p:nvPr>
            <p:ph type="title"/>
          </p:nvPr>
        </p:nvSpPr>
        <p:spPr>
          <a:xfrm>
            <a:off x="713224" y="1477725"/>
            <a:ext cx="8240995"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dirty="0"/>
              <a:t>OS EXEMPLOS DE </a:t>
            </a:r>
            <a:r>
              <a:rPr lang="en-US" dirty="0">
                <a:solidFill>
                  <a:srgbClr val="059540"/>
                </a:solidFill>
              </a:rPr>
              <a:t>“</a:t>
            </a:r>
            <a:r>
              <a:rPr lang="en-US" dirty="0" err="1">
                <a:solidFill>
                  <a:srgbClr val="059540"/>
                </a:solidFill>
              </a:rPr>
              <a:t>tornar</a:t>
            </a:r>
            <a:r>
              <a:rPr lang="en-US" dirty="0">
                <a:solidFill>
                  <a:srgbClr val="059540"/>
                </a:solidFill>
              </a:rPr>
              <a:t> </a:t>
            </a:r>
            <a:r>
              <a:rPr lang="en-US" dirty="0" err="1">
                <a:solidFill>
                  <a:srgbClr val="059540"/>
                </a:solidFill>
              </a:rPr>
              <a:t>mais</a:t>
            </a:r>
            <a:r>
              <a:rPr lang="en-US" dirty="0">
                <a:solidFill>
                  <a:srgbClr val="059540"/>
                </a:solidFill>
              </a:rPr>
              <a:t> </a:t>
            </a:r>
            <a:r>
              <a:rPr lang="en-US" dirty="0" err="1">
                <a:solidFill>
                  <a:srgbClr val="059540"/>
                </a:solidFill>
              </a:rPr>
              <a:t>verde</a:t>
            </a:r>
            <a:r>
              <a:rPr lang="en-US" dirty="0">
                <a:solidFill>
                  <a:srgbClr val="059540"/>
                </a:solidFill>
              </a:rPr>
              <a:t>" </a:t>
            </a:r>
            <a:r>
              <a:rPr lang="en-US" dirty="0"/>
              <a:t>O ENTRECOMP</a:t>
            </a:r>
            <a:endParaRPr dirty="0"/>
          </a:p>
        </p:txBody>
      </p:sp>
      <p:sp>
        <p:nvSpPr>
          <p:cNvPr id="284" name="Google Shape;284;p34"/>
          <p:cNvSpPr txBox="1">
            <a:spLocks noGrp="1"/>
          </p:cNvSpPr>
          <p:nvPr>
            <p:ph type="subTitle" idx="1"/>
          </p:nvPr>
        </p:nvSpPr>
        <p:spPr>
          <a:xfrm>
            <a:off x="713350" y="2083400"/>
            <a:ext cx="3730800" cy="258766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1800" b="1" dirty="0" err="1"/>
              <a:t>Descritor</a:t>
            </a:r>
            <a:r>
              <a:rPr lang="en-US" sz="1800" b="1" dirty="0"/>
              <a:t> original:</a:t>
            </a:r>
            <a:endParaRPr dirty="0"/>
          </a:p>
          <a:p>
            <a:pPr marL="285750" lvl="0" indent="-285750" algn="l" rtl="0">
              <a:lnSpc>
                <a:spcPct val="100000"/>
              </a:lnSpc>
              <a:spcBef>
                <a:spcPts val="0"/>
              </a:spcBef>
              <a:spcAft>
                <a:spcPts val="0"/>
              </a:spcAft>
              <a:buSzPts val="1600"/>
              <a:buChar char="●"/>
            </a:pPr>
            <a:r>
              <a:rPr lang="en-US" sz="1800" dirty="0" err="1"/>
              <a:t>Iniciar</a:t>
            </a:r>
            <a:r>
              <a:rPr lang="en-US" sz="1800" dirty="0"/>
              <a:t> </a:t>
            </a:r>
            <a:r>
              <a:rPr lang="en-US" sz="1800" dirty="0" err="1"/>
              <a:t>processos</a:t>
            </a:r>
            <a:r>
              <a:rPr lang="en-US" sz="1800" dirty="0"/>
              <a:t> que </a:t>
            </a:r>
            <a:r>
              <a:rPr lang="en-US" sz="1800" dirty="0" err="1"/>
              <a:t>criem</a:t>
            </a:r>
            <a:r>
              <a:rPr lang="en-US" sz="1800" dirty="0"/>
              <a:t> valor. </a:t>
            </a:r>
            <a:r>
              <a:rPr lang="en-US" sz="1800" dirty="0" err="1"/>
              <a:t>Aceitar</a:t>
            </a:r>
            <a:r>
              <a:rPr lang="en-US" sz="1800" dirty="0"/>
              <a:t> </a:t>
            </a:r>
            <a:r>
              <a:rPr lang="en-US" sz="1800" dirty="0" err="1"/>
              <a:t>desafios</a:t>
            </a:r>
            <a:r>
              <a:rPr lang="en-US" sz="1800" dirty="0"/>
              <a:t>. </a:t>
            </a:r>
            <a:r>
              <a:rPr lang="en-US" sz="1800" dirty="0" err="1"/>
              <a:t>Agir</a:t>
            </a:r>
            <a:r>
              <a:rPr lang="en-US" sz="1800" dirty="0"/>
              <a:t> e </a:t>
            </a:r>
            <a:r>
              <a:rPr lang="en-US" sz="1800" dirty="0" err="1"/>
              <a:t>trabalhar</a:t>
            </a:r>
            <a:r>
              <a:rPr lang="en-US" sz="1800" dirty="0"/>
              <a:t> de forma </a:t>
            </a:r>
            <a:r>
              <a:rPr lang="en-US" sz="1800" dirty="0" err="1"/>
              <a:t>independente</a:t>
            </a:r>
            <a:r>
              <a:rPr lang="en-US" sz="1800" dirty="0"/>
              <a:t> para </a:t>
            </a:r>
            <a:r>
              <a:rPr lang="en-US" sz="1800" dirty="0" err="1"/>
              <a:t>atingir</a:t>
            </a:r>
            <a:r>
              <a:rPr lang="en-US" sz="1800" dirty="0"/>
              <a:t> </a:t>
            </a:r>
            <a:r>
              <a:rPr lang="en-US" sz="1800" dirty="0" err="1"/>
              <a:t>objetivos</a:t>
            </a:r>
            <a:r>
              <a:rPr lang="en-US" sz="1800" dirty="0"/>
              <a:t>, </a:t>
            </a:r>
            <a:r>
              <a:rPr lang="en-US" sz="1800" dirty="0" err="1"/>
              <a:t>manter</a:t>
            </a:r>
            <a:r>
              <a:rPr lang="en-US" sz="1800" dirty="0"/>
              <a:t>-se </a:t>
            </a:r>
            <a:r>
              <a:rPr lang="en-US" sz="1800" dirty="0" err="1"/>
              <a:t>fiel</a:t>
            </a:r>
            <a:r>
              <a:rPr lang="en-US" sz="1800" dirty="0"/>
              <a:t> </a:t>
            </a:r>
            <a:r>
              <a:rPr lang="en-US" sz="1800" dirty="0" err="1"/>
              <a:t>às</a:t>
            </a:r>
            <a:r>
              <a:rPr lang="en-US" sz="1800" dirty="0"/>
              <a:t> </a:t>
            </a:r>
            <a:r>
              <a:rPr lang="en-US" sz="1800" dirty="0" err="1"/>
              <a:t>intenções</a:t>
            </a:r>
            <a:r>
              <a:rPr lang="en-US" sz="1800" dirty="0"/>
              <a:t> e </a:t>
            </a:r>
            <a:r>
              <a:rPr lang="en-US" sz="1800" dirty="0" err="1"/>
              <a:t>realizar</a:t>
            </a:r>
            <a:r>
              <a:rPr lang="en-US" sz="1800" dirty="0"/>
              <a:t> </a:t>
            </a:r>
            <a:r>
              <a:rPr lang="en-US" sz="1800" dirty="0" err="1"/>
              <a:t>tarefas</a:t>
            </a:r>
            <a:r>
              <a:rPr lang="en-US" sz="1800" dirty="0"/>
              <a:t> </a:t>
            </a:r>
            <a:r>
              <a:rPr lang="en-US" sz="1800" dirty="0" err="1"/>
              <a:t>planeadas</a:t>
            </a:r>
            <a:r>
              <a:rPr lang="en-US" sz="1800" dirty="0"/>
              <a:t>.</a:t>
            </a:r>
            <a:endParaRPr dirty="0"/>
          </a:p>
          <a:p>
            <a:pPr marL="0" lvl="0" indent="0" algn="l" rtl="0">
              <a:lnSpc>
                <a:spcPct val="100000"/>
              </a:lnSpc>
              <a:spcBef>
                <a:spcPts val="0"/>
              </a:spcBef>
              <a:spcAft>
                <a:spcPts val="0"/>
              </a:spcAft>
              <a:buSzPts val="1600"/>
              <a:buNone/>
            </a:pPr>
            <a:endParaRPr sz="1800" dirty="0"/>
          </a:p>
        </p:txBody>
      </p:sp>
      <p:sp>
        <p:nvSpPr>
          <p:cNvPr id="285" name="Google Shape;285;p34"/>
          <p:cNvSpPr txBox="1"/>
          <p:nvPr/>
        </p:nvSpPr>
        <p:spPr>
          <a:xfrm>
            <a:off x="4699849" y="2083425"/>
            <a:ext cx="3730800" cy="2134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34"/>
          <p:cNvSpPr txBox="1"/>
          <p:nvPr/>
        </p:nvSpPr>
        <p:spPr>
          <a:xfrm>
            <a:off x="4699849" y="2083424"/>
            <a:ext cx="3730800" cy="258763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800" b="1" i="0" u="none" strike="noStrike" cap="none" dirty="0" err="1">
                <a:solidFill>
                  <a:srgbClr val="000000"/>
                </a:solidFill>
                <a:latin typeface="Arial"/>
                <a:ea typeface="Arial"/>
                <a:cs typeface="Arial"/>
                <a:sym typeface="Arial"/>
              </a:rPr>
              <a:t>Descritor</a:t>
            </a:r>
            <a:r>
              <a:rPr lang="en-US" sz="1800" b="1" i="0" u="none" strike="noStrike" cap="none" dirty="0">
                <a:solidFill>
                  <a:srgbClr val="000000"/>
                </a:solidFill>
                <a:latin typeface="Arial"/>
                <a:ea typeface="Arial"/>
                <a:cs typeface="Arial"/>
                <a:sym typeface="Arial"/>
              </a:rPr>
              <a:t> </a:t>
            </a:r>
            <a:r>
              <a:rPr lang="en-US" sz="1800" b="1" i="0" u="none" strike="noStrike" cap="none" dirty="0">
                <a:solidFill>
                  <a:srgbClr val="059540"/>
                </a:solidFill>
                <a:latin typeface="Arial"/>
                <a:ea typeface="Arial"/>
                <a:cs typeface="Arial"/>
                <a:sym typeface="Arial"/>
              </a:rPr>
              <a:t>"</a:t>
            </a:r>
            <a:r>
              <a:rPr lang="en-US" sz="1800" b="1" i="0" u="none" strike="noStrike" cap="none" dirty="0" err="1">
                <a:solidFill>
                  <a:srgbClr val="059540"/>
                </a:solidFill>
                <a:latin typeface="Arial"/>
                <a:ea typeface="Arial"/>
                <a:cs typeface="Arial"/>
                <a:sym typeface="Arial"/>
              </a:rPr>
              <a:t>verde</a:t>
            </a:r>
            <a:r>
              <a:rPr lang="en-US" sz="1800" b="1" i="0" u="none" strike="noStrike" cap="none" dirty="0">
                <a:solidFill>
                  <a:srgbClr val="059540"/>
                </a:solidFill>
                <a:latin typeface="Arial"/>
                <a:ea typeface="Arial"/>
                <a:cs typeface="Arial"/>
                <a:sym typeface="Arial"/>
              </a:rPr>
              <a:t>":</a:t>
            </a:r>
            <a:endParaRPr dirty="0"/>
          </a:p>
          <a:p>
            <a:pPr marL="285750" marR="0" lvl="0" indent="-285750" algn="l" rtl="0">
              <a:lnSpc>
                <a:spcPct val="100000"/>
              </a:lnSpc>
              <a:spcBef>
                <a:spcPts val="0"/>
              </a:spcBef>
              <a:spcAft>
                <a:spcPts val="0"/>
              </a:spcAft>
              <a:buClr>
                <a:srgbClr val="000000"/>
              </a:buClr>
              <a:buSzPts val="1600"/>
              <a:buFont typeface="Arial"/>
              <a:buChar char="●"/>
            </a:pPr>
            <a:r>
              <a:rPr lang="en-US" sz="1800" b="0" i="0" u="none" strike="noStrike" cap="none" dirty="0" err="1">
                <a:solidFill>
                  <a:srgbClr val="000000"/>
                </a:solidFill>
                <a:latin typeface="Arial"/>
                <a:ea typeface="Arial"/>
                <a:cs typeface="Arial"/>
                <a:sym typeface="Arial"/>
              </a:rPr>
              <a:t>Iniciar</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processos</a:t>
            </a:r>
            <a:r>
              <a:rPr lang="en-US" sz="1800" b="0" i="0" u="none" strike="noStrike" cap="none" dirty="0">
                <a:solidFill>
                  <a:srgbClr val="000000"/>
                </a:solidFill>
                <a:latin typeface="Arial"/>
                <a:ea typeface="Arial"/>
                <a:cs typeface="Arial"/>
                <a:sym typeface="Arial"/>
              </a:rPr>
              <a:t> que </a:t>
            </a:r>
            <a:r>
              <a:rPr lang="en-US" sz="1800" b="0" i="0" u="none" strike="noStrike" cap="none" dirty="0" err="1">
                <a:solidFill>
                  <a:srgbClr val="000000"/>
                </a:solidFill>
                <a:latin typeface="Arial"/>
                <a:ea typeface="Arial"/>
                <a:cs typeface="Arial"/>
                <a:sym typeface="Arial"/>
              </a:rPr>
              <a:t>criem</a:t>
            </a:r>
            <a:r>
              <a:rPr lang="en-US" sz="1800" b="0" i="0" u="none" strike="noStrike" cap="none" dirty="0">
                <a:solidFill>
                  <a:srgbClr val="000000"/>
                </a:solidFill>
                <a:latin typeface="Arial"/>
                <a:ea typeface="Arial"/>
                <a:cs typeface="Arial"/>
                <a:sym typeface="Arial"/>
              </a:rPr>
              <a:t> valor </a:t>
            </a:r>
            <a:r>
              <a:rPr lang="en-US" sz="1800" b="1" i="0" u="none" strike="noStrike" cap="none" dirty="0">
                <a:solidFill>
                  <a:srgbClr val="059540"/>
                </a:solidFill>
                <a:latin typeface="Arial"/>
                <a:ea typeface="Arial"/>
                <a:cs typeface="Arial"/>
                <a:sym typeface="Arial"/>
              </a:rPr>
              <a:t>e </a:t>
            </a:r>
            <a:r>
              <a:rPr lang="en-US" sz="1800" b="1" i="0" u="none" strike="noStrike" cap="none" dirty="0" err="1">
                <a:solidFill>
                  <a:srgbClr val="059540"/>
                </a:solidFill>
                <a:latin typeface="Arial"/>
                <a:ea typeface="Arial"/>
                <a:cs typeface="Arial"/>
                <a:sym typeface="Arial"/>
              </a:rPr>
              <a:t>impacto</a:t>
            </a:r>
            <a:r>
              <a:rPr lang="en-US" sz="1800" b="1" i="0" u="none" strike="noStrike" cap="none" dirty="0">
                <a:solidFill>
                  <a:srgbClr val="059540"/>
                </a:solidFill>
                <a:latin typeface="Arial"/>
                <a:ea typeface="Arial"/>
                <a:cs typeface="Arial"/>
                <a:sym typeface="Arial"/>
              </a:rPr>
              <a:t> social </a:t>
            </a:r>
            <a:r>
              <a:rPr lang="en-US" sz="1800" b="1" i="0" u="none" strike="noStrike" cap="none" dirty="0" err="1">
                <a:solidFill>
                  <a:srgbClr val="059540"/>
                </a:solidFill>
                <a:latin typeface="Arial"/>
                <a:ea typeface="Arial"/>
                <a:cs typeface="Arial"/>
                <a:sym typeface="Arial"/>
              </a:rPr>
              <a:t>positivo</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Aceitar</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desafios</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Agir</a:t>
            </a:r>
            <a:r>
              <a:rPr lang="en-US" sz="1800" b="0" i="0" u="none" strike="noStrike" cap="none" dirty="0">
                <a:solidFill>
                  <a:srgbClr val="000000"/>
                </a:solidFill>
                <a:latin typeface="Arial"/>
                <a:ea typeface="Arial"/>
                <a:cs typeface="Arial"/>
                <a:sym typeface="Arial"/>
              </a:rPr>
              <a:t> e </a:t>
            </a:r>
            <a:r>
              <a:rPr lang="en-US" sz="1800" b="0" i="0" u="none" strike="noStrike" cap="none" dirty="0" err="1">
                <a:solidFill>
                  <a:srgbClr val="000000"/>
                </a:solidFill>
                <a:latin typeface="Arial"/>
                <a:ea typeface="Arial"/>
                <a:cs typeface="Arial"/>
                <a:sym typeface="Arial"/>
              </a:rPr>
              <a:t>trabalhar</a:t>
            </a:r>
            <a:r>
              <a:rPr lang="en-US" sz="1800" b="0" i="0" u="none" strike="noStrike" cap="none" dirty="0">
                <a:solidFill>
                  <a:srgbClr val="000000"/>
                </a:solidFill>
                <a:latin typeface="Arial"/>
                <a:ea typeface="Arial"/>
                <a:cs typeface="Arial"/>
                <a:sym typeface="Arial"/>
              </a:rPr>
              <a:t> de forma </a:t>
            </a:r>
            <a:r>
              <a:rPr lang="en-US" sz="1800" b="0" i="0" u="none" strike="noStrike" cap="none" dirty="0" err="1">
                <a:solidFill>
                  <a:srgbClr val="000000"/>
                </a:solidFill>
                <a:latin typeface="Arial"/>
                <a:ea typeface="Arial"/>
                <a:cs typeface="Arial"/>
                <a:sym typeface="Arial"/>
              </a:rPr>
              <a:t>independente</a:t>
            </a:r>
            <a:r>
              <a:rPr lang="en-US" sz="1800" b="0" i="0" u="none" strike="noStrike" cap="none" dirty="0">
                <a:solidFill>
                  <a:srgbClr val="000000"/>
                </a:solidFill>
                <a:latin typeface="Arial"/>
                <a:ea typeface="Arial"/>
                <a:cs typeface="Arial"/>
                <a:sym typeface="Arial"/>
              </a:rPr>
              <a:t> para </a:t>
            </a:r>
            <a:r>
              <a:rPr lang="en-US" sz="1800" b="0" i="0" u="none" strike="noStrike" cap="none" dirty="0" err="1">
                <a:solidFill>
                  <a:srgbClr val="000000"/>
                </a:solidFill>
                <a:latin typeface="Arial"/>
                <a:ea typeface="Arial"/>
                <a:cs typeface="Arial"/>
                <a:sym typeface="Arial"/>
              </a:rPr>
              <a:t>alcançar</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objetivos</a:t>
            </a:r>
            <a:r>
              <a:rPr lang="en-US" sz="1800" b="0" i="0" u="none" strike="noStrike" cap="none" dirty="0">
                <a:solidFill>
                  <a:srgbClr val="000000"/>
                </a:solidFill>
                <a:latin typeface="Arial"/>
                <a:ea typeface="Arial"/>
                <a:cs typeface="Arial"/>
                <a:sym typeface="Arial"/>
              </a:rPr>
              <a:t> </a:t>
            </a:r>
            <a:r>
              <a:rPr lang="en-US" sz="1800" b="1" i="0" u="none" strike="noStrike" cap="none" dirty="0" err="1">
                <a:solidFill>
                  <a:srgbClr val="059540"/>
                </a:solidFill>
                <a:latin typeface="Arial"/>
                <a:ea typeface="Arial"/>
                <a:cs typeface="Arial"/>
                <a:sym typeface="Arial"/>
              </a:rPr>
              <a:t>sustentáveis</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manter</a:t>
            </a:r>
            <a:r>
              <a:rPr lang="en-US" sz="1800" b="0" i="0" u="none" strike="noStrike" cap="none" dirty="0">
                <a:solidFill>
                  <a:srgbClr val="000000"/>
                </a:solidFill>
                <a:latin typeface="Arial"/>
                <a:ea typeface="Arial"/>
                <a:cs typeface="Arial"/>
                <a:sym typeface="Arial"/>
              </a:rPr>
              <a:t>-se </a:t>
            </a:r>
            <a:r>
              <a:rPr lang="en-US" sz="1800" b="0" i="0" u="none" strike="noStrike" cap="none" dirty="0" err="1">
                <a:solidFill>
                  <a:srgbClr val="000000"/>
                </a:solidFill>
                <a:latin typeface="Arial"/>
                <a:ea typeface="Arial"/>
                <a:cs typeface="Arial"/>
                <a:sym typeface="Arial"/>
              </a:rPr>
              <a:t>fiel</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às</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intenções</a:t>
            </a:r>
            <a:r>
              <a:rPr lang="en-US" sz="1800" b="0" i="0" u="none" strike="noStrike" cap="none" dirty="0">
                <a:solidFill>
                  <a:srgbClr val="000000"/>
                </a:solidFill>
                <a:latin typeface="Arial"/>
                <a:ea typeface="Arial"/>
                <a:cs typeface="Arial"/>
                <a:sym typeface="Arial"/>
              </a:rPr>
              <a:t> e </a:t>
            </a:r>
            <a:r>
              <a:rPr lang="en-US" sz="1800" b="0" i="0" u="none" strike="noStrike" cap="none" dirty="0" err="1">
                <a:solidFill>
                  <a:srgbClr val="000000"/>
                </a:solidFill>
                <a:latin typeface="Arial"/>
                <a:ea typeface="Arial"/>
                <a:cs typeface="Arial"/>
                <a:sym typeface="Arial"/>
              </a:rPr>
              <a:t>realizar</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tarefas</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planeadas</a:t>
            </a:r>
            <a:r>
              <a:rPr lang="en-US" sz="1800" b="0" i="0" u="none" strike="noStrike" cap="none" dirty="0">
                <a:solidFill>
                  <a:srgbClr val="000000"/>
                </a:solidFill>
                <a:latin typeface="Arial"/>
                <a:ea typeface="Arial"/>
                <a:cs typeface="Arial"/>
                <a:sym typeface="Arial"/>
              </a:rPr>
              <a:t>. </a:t>
            </a: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5"/>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dirty="0" err="1"/>
              <a:t>atividade</a:t>
            </a:r>
            <a:endParaRPr dirty="0"/>
          </a:p>
        </p:txBody>
      </p:sp>
      <p:sp>
        <p:nvSpPr>
          <p:cNvPr id="292" name="Google Shape;292;p35"/>
          <p:cNvSpPr txBox="1">
            <a:spLocks noGrp="1"/>
          </p:cNvSpPr>
          <p:nvPr>
            <p:ph type="subTitle" idx="1"/>
          </p:nvPr>
        </p:nvSpPr>
        <p:spPr>
          <a:xfrm>
            <a:off x="4360725" y="1645900"/>
            <a:ext cx="4074300" cy="186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dirty="0" err="1"/>
              <a:t>Criar</a:t>
            </a:r>
            <a:r>
              <a:rPr lang="en-US" sz="2400" dirty="0"/>
              <a:t> </a:t>
            </a:r>
            <a:r>
              <a:rPr lang="en-US" sz="2400" dirty="0" err="1"/>
              <a:t>novos</a:t>
            </a:r>
            <a:r>
              <a:rPr lang="en-US" sz="2400" dirty="0"/>
              <a:t> </a:t>
            </a:r>
            <a:r>
              <a:rPr lang="en-US" sz="2400" dirty="0" err="1"/>
              <a:t>descritores</a:t>
            </a:r>
            <a:r>
              <a:rPr lang="en-US" sz="2400" dirty="0"/>
              <a:t> e </a:t>
            </a:r>
            <a:r>
              <a:rPr lang="en-US" sz="2400" dirty="0" err="1"/>
              <a:t>competências</a:t>
            </a:r>
            <a:r>
              <a:rPr lang="en-US" sz="2400" dirty="0"/>
              <a:t> "</a:t>
            </a:r>
            <a:r>
              <a:rPr lang="en-US" sz="2400" dirty="0" err="1"/>
              <a:t>mais</a:t>
            </a:r>
            <a:r>
              <a:rPr lang="en-US" sz="2400" dirty="0"/>
              <a:t> </a:t>
            </a:r>
            <a:r>
              <a:rPr lang="en-US" sz="2400" dirty="0" err="1"/>
              <a:t>verdes</a:t>
            </a:r>
            <a:r>
              <a:rPr lang="en-US" sz="2400" dirty="0"/>
              <a:t>" </a:t>
            </a:r>
            <a:r>
              <a:rPr lang="en-US" sz="2400" dirty="0" err="1"/>
              <a:t>utilizando</a:t>
            </a:r>
            <a:r>
              <a:rPr lang="en-US" sz="2400" dirty="0"/>
              <a:t> </a:t>
            </a:r>
            <a:r>
              <a:rPr lang="en-US" sz="2400" dirty="0" err="1"/>
              <a:t>os</a:t>
            </a:r>
            <a:r>
              <a:rPr lang="en-US" sz="2400" dirty="0"/>
              <a:t> </a:t>
            </a:r>
            <a:r>
              <a:rPr lang="en-US" sz="2400" dirty="0" err="1"/>
              <a:t>já</a:t>
            </a:r>
            <a:r>
              <a:rPr lang="en-US" sz="2400" dirty="0"/>
              <a:t> </a:t>
            </a:r>
            <a:r>
              <a:rPr lang="en-US" sz="2400" dirty="0" err="1"/>
              <a:t>existentes</a:t>
            </a:r>
            <a:r>
              <a:rPr lang="en-US" sz="2400" dirty="0"/>
              <a:t> do </a:t>
            </a:r>
            <a:r>
              <a:rPr lang="en-US" sz="2400" dirty="0" err="1"/>
              <a:t>EntreComp</a:t>
            </a:r>
            <a:r>
              <a:rPr lang="en-US" sz="2400" dirty="0"/>
              <a:t>.</a:t>
            </a:r>
            <a:endParaRPr sz="2400" b="1" dirty="0">
              <a:solidFill>
                <a:srgbClr val="059540"/>
              </a:solidFill>
            </a:endParaRPr>
          </a:p>
        </p:txBody>
      </p:sp>
      <p:sp>
        <p:nvSpPr>
          <p:cNvPr id="293" name="Google Shape;293;p35"/>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30 minutos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6"/>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US"/>
              <a:t>04</a:t>
            </a:r>
            <a:endParaRPr/>
          </a:p>
        </p:txBody>
      </p:sp>
      <p:sp>
        <p:nvSpPr>
          <p:cNvPr id="299" name="Google Shape;299;p36"/>
          <p:cNvSpPr txBox="1">
            <a:spLocks noGrp="1"/>
          </p:cNvSpPr>
          <p:nvPr>
            <p:ph type="title" idx="2"/>
          </p:nvPr>
        </p:nvSpPr>
        <p:spPr>
          <a:xfrm>
            <a:off x="245327" y="2464103"/>
            <a:ext cx="8534400"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US" b="1" dirty="0"/>
              <a:t>Como </a:t>
            </a:r>
            <a:r>
              <a:rPr lang="en-US" b="1" dirty="0" err="1"/>
              <a:t>motivar</a:t>
            </a:r>
            <a:r>
              <a:rPr lang="en-US" b="1" dirty="0"/>
              <a:t> </a:t>
            </a:r>
            <a:r>
              <a:rPr lang="en-US" b="1" dirty="0" err="1"/>
              <a:t>os</a:t>
            </a:r>
            <a:r>
              <a:rPr lang="en-US" b="1" dirty="0"/>
              <a:t> </a:t>
            </a:r>
            <a:r>
              <a:rPr lang="en-US" b="1" dirty="0" err="1"/>
              <a:t>seus</a:t>
            </a:r>
            <a:r>
              <a:rPr lang="en-US" b="1" dirty="0"/>
              <a:t> </a:t>
            </a:r>
            <a:r>
              <a:rPr lang="en-US" b="1" dirty="0" err="1"/>
              <a:t>estagiários</a:t>
            </a:r>
            <a:r>
              <a:rPr lang="en-US" b="1" dirty="0"/>
              <a:t>?</a:t>
            </a:r>
            <a:endParaRPr dirty="0"/>
          </a:p>
        </p:txBody>
      </p:sp>
      <p:sp>
        <p:nvSpPr>
          <p:cNvPr id="300" name="Google Shape;300;p36"/>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7"/>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Como motivar</a:t>
            </a:r>
            <a:endParaRPr/>
          </a:p>
        </p:txBody>
      </p:sp>
      <p:sp>
        <p:nvSpPr>
          <p:cNvPr id="306" name="Google Shape;306;p37"/>
          <p:cNvSpPr txBox="1">
            <a:spLocks noGrp="1"/>
          </p:cNvSpPr>
          <p:nvPr>
            <p:ph type="subTitle" idx="1"/>
          </p:nvPr>
        </p:nvSpPr>
        <p:spPr>
          <a:xfrm>
            <a:off x="4360725" y="1018478"/>
            <a:ext cx="4074300" cy="312384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dirty="0"/>
              <a:t>A </a:t>
            </a:r>
            <a:r>
              <a:rPr lang="en-US" sz="2400" dirty="0" err="1"/>
              <a:t>raça</a:t>
            </a:r>
            <a:r>
              <a:rPr lang="en-US" sz="2400" dirty="0"/>
              <a:t> </a:t>
            </a:r>
            <a:r>
              <a:rPr lang="en-US" sz="2400" dirty="0" err="1"/>
              <a:t>humana</a:t>
            </a:r>
            <a:r>
              <a:rPr lang="en-US" sz="2400" dirty="0"/>
              <a:t> </a:t>
            </a:r>
            <a:r>
              <a:rPr lang="en-US" sz="2400" dirty="0" err="1"/>
              <a:t>enfrenta</a:t>
            </a:r>
            <a:r>
              <a:rPr lang="en-US" sz="2400" dirty="0"/>
              <a:t> </a:t>
            </a:r>
            <a:r>
              <a:rPr lang="en-US" sz="2400" dirty="0" err="1"/>
              <a:t>uma</a:t>
            </a:r>
            <a:r>
              <a:rPr lang="en-US" sz="2400" dirty="0"/>
              <a:t> </a:t>
            </a:r>
            <a:r>
              <a:rPr lang="en-US" sz="2400" dirty="0" err="1"/>
              <a:t>série</a:t>
            </a:r>
            <a:r>
              <a:rPr lang="en-US" sz="2400" dirty="0"/>
              <a:t> de </a:t>
            </a:r>
            <a:r>
              <a:rPr lang="en-US" sz="2400" dirty="0" err="1"/>
              <a:t>desafios</a:t>
            </a:r>
            <a:r>
              <a:rPr lang="en-US" sz="2400" dirty="0"/>
              <a:t> </a:t>
            </a:r>
            <a:r>
              <a:rPr lang="en-US" sz="2400" dirty="0" err="1"/>
              <a:t>ecológicos</a:t>
            </a:r>
            <a:r>
              <a:rPr lang="en-US" sz="2400" dirty="0"/>
              <a:t> </a:t>
            </a:r>
            <a:r>
              <a:rPr lang="en-US" sz="2400" dirty="0" err="1"/>
              <a:t>sistémicos</a:t>
            </a:r>
            <a:r>
              <a:rPr lang="en-US" sz="2400" dirty="0"/>
              <a:t>: </a:t>
            </a:r>
            <a:r>
              <a:rPr lang="en-US" sz="2400" b="1" dirty="0" err="1">
                <a:solidFill>
                  <a:srgbClr val="E7501B"/>
                </a:solidFill>
              </a:rPr>
              <a:t>instabilidade</a:t>
            </a:r>
            <a:r>
              <a:rPr lang="en-US" sz="2400" b="1" dirty="0">
                <a:solidFill>
                  <a:srgbClr val="E7501B"/>
                </a:solidFill>
              </a:rPr>
              <a:t> </a:t>
            </a:r>
            <a:r>
              <a:rPr lang="en-US" sz="2400" b="1" dirty="0" err="1">
                <a:solidFill>
                  <a:srgbClr val="E7501B"/>
                </a:solidFill>
              </a:rPr>
              <a:t>climática</a:t>
            </a:r>
            <a:r>
              <a:rPr lang="en-US" sz="2400" b="1" dirty="0">
                <a:solidFill>
                  <a:srgbClr val="E7501B"/>
                </a:solidFill>
              </a:rPr>
              <a:t>, </a:t>
            </a:r>
            <a:r>
              <a:rPr lang="en-US" sz="2400" b="1" dirty="0" err="1">
                <a:solidFill>
                  <a:srgbClr val="E7501B"/>
                </a:solidFill>
              </a:rPr>
              <a:t>segurança</a:t>
            </a:r>
            <a:r>
              <a:rPr lang="en-US" sz="2400" b="1" dirty="0">
                <a:solidFill>
                  <a:srgbClr val="E7501B"/>
                </a:solidFill>
              </a:rPr>
              <a:t> </a:t>
            </a:r>
            <a:r>
              <a:rPr lang="en-US" sz="2400" b="1" dirty="0" err="1">
                <a:solidFill>
                  <a:srgbClr val="E7501B"/>
                </a:solidFill>
              </a:rPr>
              <a:t>alimentar</a:t>
            </a:r>
            <a:r>
              <a:rPr lang="en-US" sz="2400" b="1" dirty="0">
                <a:solidFill>
                  <a:srgbClr val="E7501B"/>
                </a:solidFill>
              </a:rPr>
              <a:t>, </a:t>
            </a:r>
            <a:r>
              <a:rPr lang="en-US" sz="2400" b="1" dirty="0" err="1">
                <a:solidFill>
                  <a:srgbClr val="E7501B"/>
                </a:solidFill>
              </a:rPr>
              <a:t>esgotamento</a:t>
            </a:r>
            <a:r>
              <a:rPr lang="en-US" sz="2400" b="1" dirty="0">
                <a:solidFill>
                  <a:srgbClr val="E7501B"/>
                </a:solidFill>
              </a:rPr>
              <a:t> dos </a:t>
            </a:r>
            <a:r>
              <a:rPr lang="en-US" sz="2400" b="1" dirty="0" err="1">
                <a:solidFill>
                  <a:srgbClr val="E7501B"/>
                </a:solidFill>
              </a:rPr>
              <a:t>oceanos</a:t>
            </a:r>
            <a:r>
              <a:rPr lang="en-US" sz="2400" b="1" dirty="0">
                <a:solidFill>
                  <a:srgbClr val="E7501B"/>
                </a:solidFill>
              </a:rPr>
              <a:t>, </a:t>
            </a:r>
            <a:r>
              <a:rPr lang="en-US" sz="2400" b="1" dirty="0" err="1">
                <a:solidFill>
                  <a:srgbClr val="E7501B"/>
                </a:solidFill>
              </a:rPr>
              <a:t>acumulação</a:t>
            </a:r>
            <a:r>
              <a:rPr lang="en-US" sz="2400" b="1" dirty="0">
                <a:solidFill>
                  <a:srgbClr val="E7501B"/>
                </a:solidFill>
              </a:rPr>
              <a:t> de </a:t>
            </a:r>
            <a:r>
              <a:rPr lang="en-US" sz="2400" b="1" dirty="0" err="1">
                <a:solidFill>
                  <a:srgbClr val="E7501B"/>
                </a:solidFill>
              </a:rPr>
              <a:t>resíduos</a:t>
            </a:r>
            <a:r>
              <a:rPr lang="en-US" sz="2400" b="1" dirty="0">
                <a:solidFill>
                  <a:srgbClr val="E7501B"/>
                </a:solidFill>
              </a:rPr>
              <a:t> </a:t>
            </a:r>
            <a:r>
              <a:rPr lang="en-US" sz="2400" b="1" dirty="0" err="1">
                <a:solidFill>
                  <a:srgbClr val="E7501B"/>
                </a:solidFill>
              </a:rPr>
              <a:t>tóxicos</a:t>
            </a:r>
            <a:r>
              <a:rPr lang="en-US" sz="2400" b="1" dirty="0">
                <a:solidFill>
                  <a:srgbClr val="E7501B"/>
                </a:solidFill>
              </a:rPr>
              <a:t> e </a:t>
            </a:r>
            <a:r>
              <a:rPr lang="en-US" sz="2400" b="1" dirty="0" err="1">
                <a:solidFill>
                  <a:srgbClr val="E7501B"/>
                </a:solidFill>
              </a:rPr>
              <a:t>esgotamento</a:t>
            </a:r>
            <a:r>
              <a:rPr lang="en-US" sz="2400" b="1" dirty="0">
                <a:solidFill>
                  <a:srgbClr val="E7501B"/>
                </a:solidFill>
              </a:rPr>
              <a:t> dos </a:t>
            </a:r>
            <a:r>
              <a:rPr lang="en-US" sz="2400" b="1" dirty="0" err="1">
                <a:solidFill>
                  <a:srgbClr val="E7501B"/>
                </a:solidFill>
              </a:rPr>
              <a:t>recursos</a:t>
            </a:r>
            <a:r>
              <a:rPr lang="en-US" sz="2400" b="1" dirty="0">
                <a:solidFill>
                  <a:srgbClr val="E7501B"/>
                </a:solidFill>
              </a:rPr>
              <a:t> </a:t>
            </a:r>
            <a:r>
              <a:rPr lang="en-US" sz="2400" b="1" dirty="0" err="1">
                <a:solidFill>
                  <a:srgbClr val="E7501B"/>
                </a:solidFill>
              </a:rPr>
              <a:t>naturais</a:t>
            </a:r>
            <a:r>
              <a:rPr lang="en-US" sz="2400" b="1" dirty="0">
                <a:solidFill>
                  <a:srgbClr val="E7501B"/>
                </a:solidFill>
              </a:rPr>
              <a:t>.</a:t>
            </a:r>
            <a:endParaRPr sz="2400" b="1" dirty="0">
              <a:solidFill>
                <a:srgbClr val="E7501B"/>
              </a:solidFill>
            </a:endParaRPr>
          </a:p>
        </p:txBody>
      </p:sp>
      <p:sp>
        <p:nvSpPr>
          <p:cNvPr id="307" name="Google Shape;307;p37"/>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Explicar a importância</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8"/>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Como motivar</a:t>
            </a:r>
            <a:endParaRPr/>
          </a:p>
        </p:txBody>
      </p:sp>
      <p:sp>
        <p:nvSpPr>
          <p:cNvPr id="313" name="Google Shape;313;p38"/>
          <p:cNvSpPr txBox="1">
            <a:spLocks noGrp="1"/>
          </p:cNvSpPr>
          <p:nvPr>
            <p:ph type="subTitle" idx="1"/>
          </p:nvPr>
        </p:nvSpPr>
        <p:spPr>
          <a:xfrm>
            <a:off x="4360725" y="1018478"/>
            <a:ext cx="4074300" cy="3123844"/>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en-US" sz="2400">
                <a:solidFill>
                  <a:schemeClr val="dk1"/>
                </a:solidFill>
              </a:rPr>
              <a:t>Em vez de pensar em reduzir ao máximo a pegada negativa do ser humano, </a:t>
            </a:r>
            <a:r>
              <a:rPr lang="en-US" sz="2400" b="1">
                <a:solidFill>
                  <a:srgbClr val="E7501B"/>
                </a:solidFill>
              </a:rPr>
              <a:t>porque não conceber uma pegada positiva?</a:t>
            </a:r>
            <a:endParaRPr sz="2400" b="1">
              <a:solidFill>
                <a:srgbClr val="E7501B"/>
              </a:solidFill>
            </a:endParaRPr>
          </a:p>
        </p:txBody>
      </p:sp>
      <p:sp>
        <p:nvSpPr>
          <p:cNvPr id="314" name="Google Shape;314;p38"/>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dirty="0" err="1"/>
              <a:t>umA</a:t>
            </a:r>
            <a:r>
              <a:rPr lang="en-US" dirty="0"/>
              <a:t> nova forma de </a:t>
            </a:r>
            <a:r>
              <a:rPr lang="en-US" dirty="0" err="1"/>
              <a:t>pensar</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9"/>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Como motivar</a:t>
            </a:r>
            <a:endParaRPr/>
          </a:p>
        </p:txBody>
      </p:sp>
      <p:sp>
        <p:nvSpPr>
          <p:cNvPr id="320" name="Google Shape;320;p39"/>
          <p:cNvSpPr txBox="1">
            <a:spLocks noGrp="1"/>
          </p:cNvSpPr>
          <p:nvPr>
            <p:ph type="subTitle" idx="1"/>
          </p:nvPr>
        </p:nvSpPr>
        <p:spPr>
          <a:xfrm>
            <a:off x="4360725" y="1018478"/>
            <a:ext cx="4074300" cy="3123844"/>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en-US" sz="2400" dirty="0" err="1">
                <a:solidFill>
                  <a:schemeClr val="dk1"/>
                </a:solidFill>
              </a:rPr>
              <a:t>Os</a:t>
            </a:r>
            <a:r>
              <a:rPr lang="en-US" sz="2400" dirty="0">
                <a:solidFill>
                  <a:schemeClr val="dk1"/>
                </a:solidFill>
              </a:rPr>
              <a:t> </a:t>
            </a:r>
            <a:r>
              <a:rPr lang="en-US" sz="2400" dirty="0" err="1">
                <a:solidFill>
                  <a:schemeClr val="dk1"/>
                </a:solidFill>
              </a:rPr>
              <a:t>empreendedores</a:t>
            </a:r>
            <a:r>
              <a:rPr lang="en-US" sz="2400" dirty="0">
                <a:solidFill>
                  <a:schemeClr val="dk1"/>
                </a:solidFill>
              </a:rPr>
              <a:t> </a:t>
            </a:r>
            <a:r>
              <a:rPr lang="en-US" sz="2400" dirty="0" err="1">
                <a:solidFill>
                  <a:schemeClr val="dk1"/>
                </a:solidFill>
              </a:rPr>
              <a:t>verdes</a:t>
            </a:r>
            <a:r>
              <a:rPr lang="en-US" sz="2400" dirty="0">
                <a:solidFill>
                  <a:schemeClr val="dk1"/>
                </a:solidFill>
              </a:rPr>
              <a:t> </a:t>
            </a:r>
            <a:r>
              <a:rPr lang="en-US" sz="2400" dirty="0" err="1">
                <a:solidFill>
                  <a:schemeClr val="dk1"/>
                </a:solidFill>
              </a:rPr>
              <a:t>podem</a:t>
            </a:r>
            <a:r>
              <a:rPr lang="en-US" sz="2400" dirty="0">
                <a:solidFill>
                  <a:schemeClr val="dk1"/>
                </a:solidFill>
              </a:rPr>
              <a:t> </a:t>
            </a:r>
            <a:r>
              <a:rPr lang="en-US" sz="2400" dirty="0" err="1">
                <a:solidFill>
                  <a:schemeClr val="dk1"/>
                </a:solidFill>
              </a:rPr>
              <a:t>encontrar</a:t>
            </a:r>
            <a:r>
              <a:rPr lang="en-US" sz="2400" dirty="0">
                <a:solidFill>
                  <a:schemeClr val="dk1"/>
                </a:solidFill>
              </a:rPr>
              <a:t> </a:t>
            </a:r>
            <a:r>
              <a:rPr lang="en-US" sz="2400" dirty="0" err="1">
                <a:solidFill>
                  <a:schemeClr val="dk1"/>
                </a:solidFill>
              </a:rPr>
              <a:t>novos</a:t>
            </a:r>
            <a:r>
              <a:rPr lang="en-US" sz="2400" dirty="0">
                <a:solidFill>
                  <a:schemeClr val="dk1"/>
                </a:solidFill>
              </a:rPr>
              <a:t> </a:t>
            </a:r>
            <a:r>
              <a:rPr lang="en-US" sz="2400" dirty="0" err="1">
                <a:solidFill>
                  <a:schemeClr val="dk1"/>
                </a:solidFill>
              </a:rPr>
              <a:t>nichos</a:t>
            </a:r>
            <a:r>
              <a:rPr lang="en-US" sz="2400" dirty="0">
                <a:solidFill>
                  <a:schemeClr val="dk1"/>
                </a:solidFill>
              </a:rPr>
              <a:t> </a:t>
            </a:r>
            <a:r>
              <a:rPr lang="en-US" sz="2400" dirty="0" err="1">
                <a:solidFill>
                  <a:schemeClr val="dk1"/>
                </a:solidFill>
              </a:rPr>
              <a:t>aplicando</a:t>
            </a:r>
            <a:endParaRPr dirty="0"/>
          </a:p>
          <a:p>
            <a:pPr marL="0" lvl="0" indent="0" algn="l" rtl="0">
              <a:lnSpc>
                <a:spcPct val="100000"/>
              </a:lnSpc>
              <a:spcBef>
                <a:spcPts val="0"/>
              </a:spcBef>
              <a:spcAft>
                <a:spcPts val="0"/>
              </a:spcAft>
              <a:buSzPts val="1600"/>
              <a:buNone/>
            </a:pPr>
            <a:r>
              <a:rPr lang="en-US" sz="2400" b="1" dirty="0">
                <a:solidFill>
                  <a:srgbClr val="059540"/>
                </a:solidFill>
              </a:rPr>
              <a:t>novo </a:t>
            </a:r>
            <a:r>
              <a:rPr lang="en-US" sz="2400" b="1" dirty="0" err="1">
                <a:solidFill>
                  <a:srgbClr val="059540"/>
                </a:solidFill>
              </a:rPr>
              <a:t>pensamento</a:t>
            </a:r>
            <a:r>
              <a:rPr lang="en-US" sz="2400" b="1" dirty="0">
                <a:solidFill>
                  <a:srgbClr val="059540"/>
                </a:solidFill>
              </a:rPr>
              <a:t> e </a:t>
            </a:r>
            <a:r>
              <a:rPr lang="en-US" sz="2400" b="1" dirty="0" err="1">
                <a:solidFill>
                  <a:srgbClr val="059540"/>
                </a:solidFill>
              </a:rPr>
              <a:t>novas</a:t>
            </a:r>
            <a:r>
              <a:rPr lang="en-US" sz="2400" b="1" dirty="0">
                <a:solidFill>
                  <a:srgbClr val="059540"/>
                </a:solidFill>
              </a:rPr>
              <a:t> </a:t>
            </a:r>
            <a:r>
              <a:rPr lang="en-US" sz="2400" b="1" dirty="0" err="1">
                <a:solidFill>
                  <a:srgbClr val="059540"/>
                </a:solidFill>
              </a:rPr>
              <a:t>abordagens</a:t>
            </a:r>
            <a:r>
              <a:rPr lang="en-US" sz="2400" b="1" dirty="0">
                <a:solidFill>
                  <a:srgbClr val="059540"/>
                </a:solidFill>
              </a:rPr>
              <a:t> </a:t>
            </a:r>
            <a:r>
              <a:rPr lang="en-US" sz="2400" b="1" dirty="0" err="1">
                <a:solidFill>
                  <a:srgbClr val="059540"/>
                </a:solidFill>
              </a:rPr>
              <a:t>tecnológicas</a:t>
            </a:r>
            <a:r>
              <a:rPr lang="en-US" sz="2400" b="1" dirty="0">
                <a:solidFill>
                  <a:srgbClr val="059540"/>
                </a:solidFill>
              </a:rPr>
              <a:t> </a:t>
            </a:r>
            <a:r>
              <a:rPr lang="en-US" sz="2400" dirty="0" err="1">
                <a:solidFill>
                  <a:schemeClr val="dk1"/>
                </a:solidFill>
              </a:rPr>
              <a:t>às</a:t>
            </a:r>
            <a:r>
              <a:rPr lang="en-US" sz="2400" dirty="0">
                <a:solidFill>
                  <a:schemeClr val="dk1"/>
                </a:solidFill>
              </a:rPr>
              <a:t> </a:t>
            </a:r>
            <a:r>
              <a:rPr lang="en-US" sz="2400" dirty="0" err="1">
                <a:solidFill>
                  <a:schemeClr val="dk1"/>
                </a:solidFill>
              </a:rPr>
              <a:t>práticas</a:t>
            </a:r>
            <a:r>
              <a:rPr lang="en-US" sz="2400" dirty="0">
                <a:solidFill>
                  <a:schemeClr val="dk1"/>
                </a:solidFill>
              </a:rPr>
              <a:t> </a:t>
            </a:r>
            <a:r>
              <a:rPr lang="en-US" sz="2400" dirty="0" err="1">
                <a:solidFill>
                  <a:schemeClr val="dk1"/>
                </a:solidFill>
              </a:rPr>
              <a:t>atuais</a:t>
            </a:r>
            <a:r>
              <a:rPr lang="en-US" sz="2400" dirty="0">
                <a:solidFill>
                  <a:schemeClr val="dk1"/>
                </a:solidFill>
              </a:rPr>
              <a:t>.</a:t>
            </a:r>
            <a:endParaRPr sz="2400" dirty="0">
              <a:solidFill>
                <a:schemeClr val="dk1"/>
              </a:solidFill>
            </a:endParaRPr>
          </a:p>
        </p:txBody>
      </p:sp>
      <p:sp>
        <p:nvSpPr>
          <p:cNvPr id="321" name="Google Shape;321;p39"/>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dirty="0"/>
              <a:t>Uma Nova forma de </a:t>
            </a:r>
            <a:r>
              <a:rPr lang="en-US" dirty="0" err="1"/>
              <a:t>pensar</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0"/>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Como motivar</a:t>
            </a:r>
            <a:endParaRPr/>
          </a:p>
        </p:txBody>
      </p:sp>
      <p:sp>
        <p:nvSpPr>
          <p:cNvPr id="327" name="Google Shape;327;p40"/>
          <p:cNvSpPr txBox="1">
            <a:spLocks noGrp="1"/>
          </p:cNvSpPr>
          <p:nvPr>
            <p:ph type="subTitle" idx="1"/>
          </p:nvPr>
        </p:nvSpPr>
        <p:spPr>
          <a:xfrm>
            <a:off x="4360725" y="1018478"/>
            <a:ext cx="4074300" cy="3123844"/>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600"/>
              <a:buNone/>
            </a:pPr>
            <a:r>
              <a:rPr lang="en-US" sz="2400" dirty="0">
                <a:solidFill>
                  <a:schemeClr val="dk1"/>
                </a:solidFill>
              </a:rPr>
              <a:t>O </a:t>
            </a:r>
            <a:r>
              <a:rPr lang="en-US" sz="2400" dirty="0" err="1">
                <a:solidFill>
                  <a:schemeClr val="dk1"/>
                </a:solidFill>
              </a:rPr>
              <a:t>empreendedorismo</a:t>
            </a:r>
            <a:r>
              <a:rPr lang="en-US" sz="2400" dirty="0">
                <a:solidFill>
                  <a:schemeClr val="dk1"/>
                </a:solidFill>
              </a:rPr>
              <a:t> </a:t>
            </a:r>
            <a:r>
              <a:rPr lang="en-US" sz="2400" dirty="0" err="1">
                <a:solidFill>
                  <a:schemeClr val="dk1"/>
                </a:solidFill>
              </a:rPr>
              <a:t>criativo</a:t>
            </a:r>
            <a:r>
              <a:rPr lang="en-US" sz="2400" dirty="0">
                <a:solidFill>
                  <a:schemeClr val="dk1"/>
                </a:solidFill>
              </a:rPr>
              <a:t> </a:t>
            </a:r>
            <a:r>
              <a:rPr lang="en-US" sz="2400" dirty="0" err="1">
                <a:solidFill>
                  <a:schemeClr val="dk1"/>
                </a:solidFill>
              </a:rPr>
              <a:t>verde</a:t>
            </a:r>
            <a:r>
              <a:rPr lang="en-US" sz="2400" dirty="0">
                <a:solidFill>
                  <a:schemeClr val="dk1"/>
                </a:solidFill>
              </a:rPr>
              <a:t> é </a:t>
            </a:r>
            <a:r>
              <a:rPr lang="en-US" sz="2400" dirty="0" err="1">
                <a:solidFill>
                  <a:schemeClr val="dk1"/>
                </a:solidFill>
              </a:rPr>
              <a:t>ver</a:t>
            </a:r>
            <a:r>
              <a:rPr lang="en-US" sz="2400" dirty="0">
                <a:solidFill>
                  <a:schemeClr val="dk1"/>
                </a:solidFill>
              </a:rPr>
              <a:t> as </a:t>
            </a:r>
            <a:r>
              <a:rPr lang="en-US" sz="2400" dirty="0" err="1">
                <a:solidFill>
                  <a:schemeClr val="dk1"/>
                </a:solidFill>
              </a:rPr>
              <a:t>suas</a:t>
            </a:r>
            <a:r>
              <a:rPr lang="en-US" sz="2400" dirty="0">
                <a:solidFill>
                  <a:schemeClr val="dk1"/>
                </a:solidFill>
              </a:rPr>
              <a:t> </a:t>
            </a:r>
            <a:r>
              <a:rPr lang="en-US" sz="2400" dirty="0" err="1">
                <a:solidFill>
                  <a:schemeClr val="dk1"/>
                </a:solidFill>
              </a:rPr>
              <a:t>principais</a:t>
            </a:r>
            <a:r>
              <a:rPr lang="en-US" sz="2400" dirty="0">
                <a:solidFill>
                  <a:schemeClr val="dk1"/>
                </a:solidFill>
              </a:rPr>
              <a:t> </a:t>
            </a:r>
            <a:r>
              <a:rPr lang="en-US" sz="2400" dirty="0" err="1">
                <a:solidFill>
                  <a:schemeClr val="dk1"/>
                </a:solidFill>
              </a:rPr>
              <a:t>atividades</a:t>
            </a:r>
            <a:r>
              <a:rPr lang="en-US" sz="2400" dirty="0">
                <a:solidFill>
                  <a:schemeClr val="dk1"/>
                </a:solidFill>
              </a:rPr>
              <a:t> </a:t>
            </a:r>
            <a:r>
              <a:rPr lang="en-US" sz="2400" dirty="0" err="1">
                <a:solidFill>
                  <a:schemeClr val="dk1"/>
                </a:solidFill>
              </a:rPr>
              <a:t>como</a:t>
            </a:r>
            <a:r>
              <a:rPr lang="en-US" sz="2400" dirty="0">
                <a:solidFill>
                  <a:schemeClr val="dk1"/>
                </a:solidFill>
              </a:rPr>
              <a:t> </a:t>
            </a:r>
            <a:r>
              <a:rPr lang="en-US" sz="2400" dirty="0" err="1">
                <a:solidFill>
                  <a:schemeClr val="dk1"/>
                </a:solidFill>
              </a:rPr>
              <a:t>uma</a:t>
            </a:r>
            <a:r>
              <a:rPr lang="en-US" sz="2400" dirty="0">
                <a:solidFill>
                  <a:schemeClr val="dk1"/>
                </a:solidFill>
              </a:rPr>
              <a:t> </a:t>
            </a:r>
            <a:r>
              <a:rPr lang="en-US" sz="2400" b="1" dirty="0" err="1">
                <a:solidFill>
                  <a:srgbClr val="059540"/>
                </a:solidFill>
              </a:rPr>
              <a:t>força</a:t>
            </a:r>
            <a:r>
              <a:rPr lang="en-US" sz="2400" b="1" dirty="0">
                <a:solidFill>
                  <a:srgbClr val="059540"/>
                </a:solidFill>
              </a:rPr>
              <a:t> para o </a:t>
            </a:r>
            <a:r>
              <a:rPr lang="en-US" sz="2400" b="1" dirty="0" err="1">
                <a:solidFill>
                  <a:srgbClr val="059540"/>
                </a:solidFill>
              </a:rPr>
              <a:t>bem</a:t>
            </a:r>
            <a:r>
              <a:rPr lang="en-US" sz="2400" dirty="0">
                <a:solidFill>
                  <a:schemeClr val="dk1"/>
                </a:solidFill>
              </a:rPr>
              <a:t>, </a:t>
            </a:r>
            <a:r>
              <a:rPr lang="en-US" sz="2400" dirty="0" err="1">
                <a:solidFill>
                  <a:schemeClr val="dk1"/>
                </a:solidFill>
              </a:rPr>
              <a:t>querendo</a:t>
            </a:r>
            <a:r>
              <a:rPr lang="en-US" sz="2400" dirty="0">
                <a:solidFill>
                  <a:schemeClr val="dk1"/>
                </a:solidFill>
              </a:rPr>
              <a:t> </a:t>
            </a:r>
            <a:r>
              <a:rPr lang="en-US" sz="2400" b="1" dirty="0">
                <a:solidFill>
                  <a:srgbClr val="059540"/>
                </a:solidFill>
              </a:rPr>
              <a:t>mudar o </a:t>
            </a:r>
            <a:r>
              <a:rPr lang="en-US" sz="2400" b="1" dirty="0" err="1">
                <a:solidFill>
                  <a:srgbClr val="059540"/>
                </a:solidFill>
              </a:rPr>
              <a:t>mundo</a:t>
            </a:r>
            <a:r>
              <a:rPr lang="en-US" sz="2400" b="1" dirty="0">
                <a:solidFill>
                  <a:srgbClr val="059540"/>
                </a:solidFill>
              </a:rPr>
              <a:t> </a:t>
            </a:r>
            <a:r>
              <a:rPr lang="en-US" sz="2400" dirty="0">
                <a:solidFill>
                  <a:schemeClr val="dk1"/>
                </a:solidFill>
              </a:rPr>
              <a:t>e </a:t>
            </a:r>
            <a:r>
              <a:rPr lang="en-US" sz="2400" dirty="0" err="1">
                <a:solidFill>
                  <a:schemeClr val="dk1"/>
                </a:solidFill>
              </a:rPr>
              <a:t>ter</a:t>
            </a:r>
            <a:r>
              <a:rPr lang="en-US" sz="2400" dirty="0">
                <a:solidFill>
                  <a:schemeClr val="dk1"/>
                </a:solidFill>
              </a:rPr>
              <a:t> </a:t>
            </a:r>
            <a:r>
              <a:rPr lang="en-US" sz="2400" b="1" dirty="0">
                <a:solidFill>
                  <a:srgbClr val="059540"/>
                </a:solidFill>
              </a:rPr>
              <a:t>o </a:t>
            </a:r>
            <a:r>
              <a:rPr lang="en-US" sz="2400" b="1" dirty="0" err="1">
                <a:solidFill>
                  <a:srgbClr val="059540"/>
                </a:solidFill>
              </a:rPr>
              <a:t>máximo</a:t>
            </a:r>
            <a:r>
              <a:rPr lang="en-US" sz="2400" b="1" dirty="0">
                <a:solidFill>
                  <a:srgbClr val="059540"/>
                </a:solidFill>
              </a:rPr>
              <a:t> </a:t>
            </a:r>
            <a:r>
              <a:rPr lang="en-US" sz="2400" b="1" dirty="0" err="1">
                <a:solidFill>
                  <a:srgbClr val="059540"/>
                </a:solidFill>
              </a:rPr>
              <a:t>impacto</a:t>
            </a:r>
            <a:r>
              <a:rPr lang="en-US" sz="2400" b="1" dirty="0">
                <a:solidFill>
                  <a:srgbClr val="059540"/>
                </a:solidFill>
              </a:rPr>
              <a:t> social.</a:t>
            </a:r>
            <a:endParaRPr sz="2400" b="1" dirty="0">
              <a:solidFill>
                <a:srgbClr val="059540"/>
              </a:solidFill>
            </a:endParaRPr>
          </a:p>
        </p:txBody>
      </p:sp>
      <p:sp>
        <p:nvSpPr>
          <p:cNvPr id="328" name="Google Shape;328;p40"/>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O caminho a seguir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6"/>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US"/>
              <a:t>01</a:t>
            </a:r>
            <a:endParaRPr/>
          </a:p>
        </p:txBody>
      </p:sp>
      <p:sp>
        <p:nvSpPr>
          <p:cNvPr id="154" name="Google Shape;154;p16"/>
          <p:cNvSpPr txBox="1">
            <a:spLocks noGrp="1"/>
          </p:cNvSpPr>
          <p:nvPr>
            <p:ph type="title" idx="2"/>
          </p:nvPr>
        </p:nvSpPr>
        <p:spPr>
          <a:xfrm>
            <a:off x="565379" y="2827150"/>
            <a:ext cx="8013241"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US" b="1" dirty="0"/>
              <a:t>O que é o </a:t>
            </a:r>
            <a:r>
              <a:rPr lang="en-US" b="1" dirty="0" err="1">
                <a:solidFill>
                  <a:srgbClr val="059540"/>
                </a:solidFill>
              </a:rPr>
              <a:t>greenEntreComp</a:t>
            </a:r>
            <a:r>
              <a:rPr lang="en-US" b="1" dirty="0"/>
              <a:t>?</a:t>
            </a:r>
            <a:endParaRPr dirty="0"/>
          </a:p>
        </p:txBody>
      </p:sp>
      <p:sp>
        <p:nvSpPr>
          <p:cNvPr id="155" name="Google Shape;155;p16"/>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7"/>
          <p:cNvSpPr txBox="1">
            <a:spLocks noGrp="1"/>
          </p:cNvSpPr>
          <p:nvPr>
            <p:ph type="title"/>
          </p:nvPr>
        </p:nvSpPr>
        <p:spPr>
          <a:xfrm>
            <a:off x="713224" y="1477725"/>
            <a:ext cx="771755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A importância do empreendedorismo</a:t>
            </a:r>
            <a:endParaRPr/>
          </a:p>
        </p:txBody>
      </p:sp>
      <p:sp>
        <p:nvSpPr>
          <p:cNvPr id="161" name="Google Shape;161;p17"/>
          <p:cNvSpPr txBox="1">
            <a:spLocks noGrp="1"/>
          </p:cNvSpPr>
          <p:nvPr>
            <p:ph type="subTitle" idx="1"/>
          </p:nvPr>
        </p:nvSpPr>
        <p:spPr>
          <a:xfrm>
            <a:off x="713349" y="2083400"/>
            <a:ext cx="7717425" cy="213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000" dirty="0" err="1"/>
              <a:t>Os</a:t>
            </a:r>
            <a:r>
              <a:rPr lang="en-US" sz="2000" dirty="0"/>
              <a:t> </a:t>
            </a:r>
            <a:r>
              <a:rPr lang="en-US" sz="2000" dirty="0" err="1"/>
              <a:t>empreendedores</a:t>
            </a:r>
            <a:r>
              <a:rPr lang="en-US" sz="2000" dirty="0"/>
              <a:t> </a:t>
            </a:r>
            <a:r>
              <a:rPr lang="en-US" sz="2000" dirty="0" err="1"/>
              <a:t>são</a:t>
            </a:r>
            <a:r>
              <a:rPr lang="en-US" sz="2000" dirty="0"/>
              <a:t> </a:t>
            </a:r>
            <a:r>
              <a:rPr lang="en-US" sz="2000" dirty="0" err="1"/>
              <a:t>frequentemente</a:t>
            </a:r>
            <a:r>
              <a:rPr lang="en-US" sz="2000" dirty="0"/>
              <a:t> </a:t>
            </a:r>
            <a:r>
              <a:rPr lang="en-US" sz="2000" dirty="0" err="1"/>
              <a:t>considerados</a:t>
            </a:r>
            <a:r>
              <a:rPr lang="en-US" sz="2000" dirty="0"/>
              <a:t> </a:t>
            </a:r>
            <a:r>
              <a:rPr lang="en-US" sz="2000" b="1" dirty="0">
                <a:solidFill>
                  <a:srgbClr val="E7501B"/>
                </a:solidFill>
              </a:rPr>
              <a:t>bens </a:t>
            </a:r>
            <a:r>
              <a:rPr lang="en-US" sz="2000" b="1" dirty="0" err="1">
                <a:solidFill>
                  <a:srgbClr val="E7501B"/>
                </a:solidFill>
              </a:rPr>
              <a:t>nacionais</a:t>
            </a:r>
            <a:r>
              <a:rPr lang="en-US" sz="2000" b="1" dirty="0">
                <a:solidFill>
                  <a:srgbClr val="E7501B"/>
                </a:solidFill>
              </a:rPr>
              <a:t> </a:t>
            </a:r>
            <a:r>
              <a:rPr lang="en-US" sz="2000" dirty="0"/>
              <a:t>a </a:t>
            </a:r>
            <a:r>
              <a:rPr lang="en-US" sz="2000" dirty="0" err="1"/>
              <a:t>serem</a:t>
            </a:r>
            <a:r>
              <a:rPr lang="en-US" sz="2000" dirty="0"/>
              <a:t> </a:t>
            </a:r>
            <a:r>
              <a:rPr lang="en-US" sz="2000" dirty="0" err="1"/>
              <a:t>cultivados</a:t>
            </a:r>
            <a:r>
              <a:rPr lang="en-US" sz="2000" dirty="0"/>
              <a:t>, </a:t>
            </a:r>
            <a:r>
              <a:rPr lang="en-US" sz="2000" dirty="0" err="1"/>
              <a:t>motivados</a:t>
            </a:r>
            <a:r>
              <a:rPr lang="en-US" sz="2000" dirty="0"/>
              <a:t>, e </a:t>
            </a:r>
            <a:r>
              <a:rPr lang="en-US" sz="2000" dirty="0" err="1"/>
              <a:t>remunerados</a:t>
            </a:r>
            <a:r>
              <a:rPr lang="en-US" sz="2000" dirty="0"/>
              <a:t> </a:t>
            </a:r>
            <a:r>
              <a:rPr lang="en-US" sz="2000" dirty="0" err="1"/>
              <a:t>na</a:t>
            </a:r>
            <a:r>
              <a:rPr lang="en-US" sz="2000" dirty="0"/>
              <a:t> </a:t>
            </a:r>
            <a:r>
              <a:rPr lang="en-US" sz="2000" dirty="0" err="1"/>
              <a:t>maior</a:t>
            </a:r>
            <a:r>
              <a:rPr lang="en-US" sz="2000" dirty="0"/>
              <a:t> </a:t>
            </a:r>
            <a:r>
              <a:rPr lang="en-US" sz="2000" dirty="0" err="1"/>
              <a:t>medida</a:t>
            </a:r>
            <a:r>
              <a:rPr lang="en-US" sz="2000" dirty="0"/>
              <a:t> </a:t>
            </a:r>
            <a:r>
              <a:rPr lang="en-US" sz="2000" dirty="0" err="1"/>
              <a:t>possível</a:t>
            </a:r>
            <a:r>
              <a:rPr lang="en-US" sz="2000" dirty="0"/>
              <a:t>.</a:t>
            </a:r>
            <a:endParaRPr dirty="0"/>
          </a:p>
          <a:p>
            <a:pPr marL="0" lvl="0" indent="0" algn="l" rtl="0">
              <a:lnSpc>
                <a:spcPct val="100000"/>
              </a:lnSpc>
              <a:spcBef>
                <a:spcPts val="0"/>
              </a:spcBef>
              <a:spcAft>
                <a:spcPts val="0"/>
              </a:spcAft>
              <a:buSzPts val="1600"/>
              <a:buNone/>
            </a:pPr>
            <a:r>
              <a:rPr lang="en-US" sz="2000" dirty="0" err="1"/>
              <a:t>Os</a:t>
            </a:r>
            <a:r>
              <a:rPr lang="en-US" sz="2000" dirty="0"/>
              <a:t> </a:t>
            </a:r>
            <a:r>
              <a:rPr lang="en-US" sz="2000" dirty="0" err="1"/>
              <a:t>grandes</a:t>
            </a:r>
            <a:r>
              <a:rPr lang="en-US" sz="2000" dirty="0"/>
              <a:t> </a:t>
            </a:r>
            <a:r>
              <a:rPr lang="en-US" sz="2000" dirty="0" err="1"/>
              <a:t>empreendedores</a:t>
            </a:r>
            <a:r>
              <a:rPr lang="en-US" sz="2000" dirty="0"/>
              <a:t> </a:t>
            </a:r>
            <a:r>
              <a:rPr lang="en-US" sz="2000" dirty="0" err="1"/>
              <a:t>podem</a:t>
            </a:r>
            <a:r>
              <a:rPr lang="en-US" sz="2000" dirty="0"/>
              <a:t> mudar a forma </a:t>
            </a:r>
            <a:r>
              <a:rPr lang="en-US" sz="2000" dirty="0" err="1"/>
              <a:t>como</a:t>
            </a:r>
            <a:r>
              <a:rPr lang="en-US" sz="2000" dirty="0"/>
              <a:t> </a:t>
            </a:r>
            <a:r>
              <a:rPr lang="en-US" sz="2000" dirty="0" err="1"/>
              <a:t>vivemos</a:t>
            </a:r>
            <a:r>
              <a:rPr lang="en-US" sz="2000" dirty="0"/>
              <a:t> e </a:t>
            </a:r>
            <a:r>
              <a:rPr lang="en-US" sz="2000" dirty="0" err="1"/>
              <a:t>trabalhamos</a:t>
            </a:r>
            <a:r>
              <a:rPr lang="en-US" sz="2000" dirty="0"/>
              <a:t>. Se </a:t>
            </a:r>
            <a:r>
              <a:rPr lang="en-US" sz="2000" dirty="0" err="1"/>
              <a:t>forem</a:t>
            </a:r>
            <a:r>
              <a:rPr lang="en-US" sz="2000" dirty="0"/>
              <a:t> </a:t>
            </a:r>
            <a:r>
              <a:rPr lang="en-US" sz="2000" dirty="0" err="1"/>
              <a:t>bem</a:t>
            </a:r>
            <a:r>
              <a:rPr lang="en-US" sz="2000" dirty="0"/>
              <a:t> </a:t>
            </a:r>
            <a:r>
              <a:rPr lang="en-US" sz="2000" dirty="0" err="1"/>
              <a:t>sucedidos</a:t>
            </a:r>
            <a:r>
              <a:rPr lang="en-US" sz="2000" dirty="0"/>
              <a:t>, as </a:t>
            </a:r>
            <a:r>
              <a:rPr lang="en-US" sz="2000" dirty="0" err="1"/>
              <a:t>suas</a:t>
            </a:r>
            <a:r>
              <a:rPr lang="en-US" sz="2000" dirty="0"/>
              <a:t> </a:t>
            </a:r>
            <a:r>
              <a:rPr lang="en-US" sz="2000" dirty="0" err="1"/>
              <a:t>inovações</a:t>
            </a:r>
            <a:r>
              <a:rPr lang="en-US" sz="2000" dirty="0"/>
              <a:t> </a:t>
            </a:r>
            <a:r>
              <a:rPr lang="en-US" sz="2000" dirty="0" err="1"/>
              <a:t>podem</a:t>
            </a:r>
            <a:r>
              <a:rPr lang="en-US" sz="2000" dirty="0"/>
              <a:t> </a:t>
            </a:r>
            <a:r>
              <a:rPr lang="en-US" sz="2000" b="1" dirty="0" err="1">
                <a:solidFill>
                  <a:srgbClr val="E7501B"/>
                </a:solidFill>
              </a:rPr>
              <a:t>melhorar</a:t>
            </a:r>
            <a:r>
              <a:rPr lang="en-US" sz="2000" b="1" dirty="0">
                <a:solidFill>
                  <a:srgbClr val="E7501B"/>
                </a:solidFill>
              </a:rPr>
              <a:t> </a:t>
            </a:r>
            <a:r>
              <a:rPr lang="en-US" sz="2000" b="1" dirty="0" err="1">
                <a:solidFill>
                  <a:srgbClr val="E7501B"/>
                </a:solidFill>
              </a:rPr>
              <a:t>os</a:t>
            </a:r>
            <a:r>
              <a:rPr lang="en-US" sz="2000" b="1" dirty="0">
                <a:solidFill>
                  <a:srgbClr val="E7501B"/>
                </a:solidFill>
              </a:rPr>
              <a:t> </a:t>
            </a:r>
            <a:r>
              <a:rPr lang="en-US" sz="2000" b="1" dirty="0" err="1">
                <a:solidFill>
                  <a:srgbClr val="E7501B"/>
                </a:solidFill>
              </a:rPr>
              <a:t>padrões</a:t>
            </a:r>
            <a:r>
              <a:rPr lang="en-US" sz="2000" b="1" dirty="0">
                <a:solidFill>
                  <a:srgbClr val="E7501B"/>
                </a:solidFill>
              </a:rPr>
              <a:t> de </a:t>
            </a:r>
            <a:r>
              <a:rPr lang="en-US" sz="2000" b="1" dirty="0" err="1">
                <a:solidFill>
                  <a:srgbClr val="E7501B"/>
                </a:solidFill>
              </a:rPr>
              <a:t>vida</a:t>
            </a:r>
            <a:r>
              <a:rPr lang="en-US" sz="2000" b="1" dirty="0">
                <a:solidFill>
                  <a:srgbClr val="E7501B"/>
                </a:solidFill>
              </a:rPr>
              <a:t>, </a:t>
            </a:r>
            <a:r>
              <a:rPr lang="en-US" sz="2000" b="1" dirty="0" err="1">
                <a:solidFill>
                  <a:srgbClr val="E7501B"/>
                </a:solidFill>
              </a:rPr>
              <a:t>criar</a:t>
            </a:r>
            <a:r>
              <a:rPr lang="en-US" sz="2000" b="1" dirty="0">
                <a:solidFill>
                  <a:srgbClr val="E7501B"/>
                </a:solidFill>
              </a:rPr>
              <a:t> </a:t>
            </a:r>
            <a:r>
              <a:rPr lang="en-US" sz="2000" b="1" dirty="0" err="1">
                <a:solidFill>
                  <a:srgbClr val="E7501B"/>
                </a:solidFill>
              </a:rPr>
              <a:t>riqueza</a:t>
            </a:r>
            <a:r>
              <a:rPr lang="en-US" sz="2000" b="1" dirty="0">
                <a:solidFill>
                  <a:srgbClr val="E7501B"/>
                </a:solidFill>
              </a:rPr>
              <a:t> e </a:t>
            </a:r>
            <a:r>
              <a:rPr lang="en-US" sz="2000" b="1" dirty="0" err="1">
                <a:solidFill>
                  <a:srgbClr val="E7501B"/>
                </a:solidFill>
              </a:rPr>
              <a:t>empregos</a:t>
            </a:r>
            <a:r>
              <a:rPr lang="en-US" sz="2000" b="1" dirty="0">
                <a:solidFill>
                  <a:srgbClr val="E7501B"/>
                </a:solidFill>
              </a:rPr>
              <a:t> e </a:t>
            </a:r>
            <a:r>
              <a:rPr lang="en-US" sz="2000" b="1" dirty="0" err="1">
                <a:solidFill>
                  <a:srgbClr val="E7501B"/>
                </a:solidFill>
              </a:rPr>
              <a:t>contribuir</a:t>
            </a:r>
            <a:r>
              <a:rPr lang="en-US" sz="2000" b="1" dirty="0">
                <a:solidFill>
                  <a:srgbClr val="E7501B"/>
                </a:solidFill>
              </a:rPr>
              <a:t> para </a:t>
            </a:r>
            <a:r>
              <a:rPr lang="en-US" sz="2000" b="1" dirty="0" err="1">
                <a:solidFill>
                  <a:srgbClr val="E7501B"/>
                </a:solidFill>
              </a:rPr>
              <a:t>uma</a:t>
            </a:r>
            <a:r>
              <a:rPr lang="en-US" sz="2000" b="1" dirty="0">
                <a:solidFill>
                  <a:srgbClr val="E7501B"/>
                </a:solidFill>
              </a:rPr>
              <a:t> </a:t>
            </a:r>
            <a:r>
              <a:rPr lang="en-US" sz="2000" b="1" dirty="0" err="1">
                <a:solidFill>
                  <a:srgbClr val="E7501B"/>
                </a:solidFill>
              </a:rPr>
              <a:t>economia</a:t>
            </a:r>
            <a:r>
              <a:rPr lang="en-US" sz="2000" b="1" dirty="0">
                <a:solidFill>
                  <a:srgbClr val="E7501B"/>
                </a:solidFill>
              </a:rPr>
              <a:t> </a:t>
            </a:r>
            <a:r>
              <a:rPr lang="en-US" sz="2000" b="1" dirty="0" err="1">
                <a:solidFill>
                  <a:srgbClr val="E7501B"/>
                </a:solidFill>
              </a:rPr>
              <a:t>em</a:t>
            </a:r>
            <a:r>
              <a:rPr lang="en-US" sz="2000" b="1" dirty="0">
                <a:solidFill>
                  <a:srgbClr val="E7501B"/>
                </a:solidFill>
              </a:rPr>
              <a:t> </a:t>
            </a:r>
            <a:r>
              <a:rPr lang="en-US" sz="2000" b="1" dirty="0" err="1">
                <a:solidFill>
                  <a:srgbClr val="E7501B"/>
                </a:solidFill>
              </a:rPr>
              <a:t>crescimento</a:t>
            </a:r>
            <a:r>
              <a:rPr lang="en-US" sz="2000" dirty="0"/>
              <a:t>.</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8"/>
          <p:cNvSpPr txBox="1">
            <a:spLocks noGrp="1"/>
          </p:cNvSpPr>
          <p:nvPr>
            <p:ph type="title"/>
          </p:nvPr>
        </p:nvSpPr>
        <p:spPr>
          <a:xfrm>
            <a:off x="713224" y="1477725"/>
            <a:ext cx="4064515"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O entrecomp existente</a:t>
            </a:r>
            <a:endParaRPr/>
          </a:p>
        </p:txBody>
      </p:sp>
      <p:sp>
        <p:nvSpPr>
          <p:cNvPr id="167" name="Google Shape;167;p18"/>
          <p:cNvSpPr txBox="1">
            <a:spLocks noGrp="1"/>
          </p:cNvSpPr>
          <p:nvPr>
            <p:ph type="subTitle" idx="1"/>
          </p:nvPr>
        </p:nvSpPr>
        <p:spPr>
          <a:xfrm>
            <a:off x="713349" y="2083400"/>
            <a:ext cx="7717425" cy="213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dirty="0"/>
              <a:t>O </a:t>
            </a:r>
            <a:r>
              <a:rPr lang="en-US" sz="2400" dirty="0" err="1"/>
              <a:t>EntreComp</a:t>
            </a:r>
            <a:r>
              <a:rPr lang="en-US" sz="2400" dirty="0"/>
              <a:t> </a:t>
            </a:r>
            <a:r>
              <a:rPr lang="en-US" sz="2400" dirty="0" err="1"/>
              <a:t>foi</a:t>
            </a:r>
            <a:r>
              <a:rPr lang="en-US" sz="2400" dirty="0"/>
              <a:t> </a:t>
            </a:r>
            <a:r>
              <a:rPr lang="en-US" sz="2400" dirty="0" err="1"/>
              <a:t>desenvolvido</a:t>
            </a:r>
            <a:r>
              <a:rPr lang="en-US" sz="2400" dirty="0"/>
              <a:t> para se </a:t>
            </a:r>
            <a:r>
              <a:rPr lang="en-US" sz="2400" dirty="0" err="1"/>
              <a:t>tornar</a:t>
            </a:r>
            <a:r>
              <a:rPr lang="en-US" sz="2400" dirty="0"/>
              <a:t> </a:t>
            </a:r>
            <a:r>
              <a:rPr lang="en-US" sz="2400" dirty="0" err="1"/>
              <a:t>uma</a:t>
            </a:r>
            <a:r>
              <a:rPr lang="en-US" sz="2400" dirty="0"/>
              <a:t> </a:t>
            </a:r>
            <a:r>
              <a:rPr lang="en-US" sz="2400" dirty="0" err="1"/>
              <a:t>referência</a:t>
            </a:r>
            <a:r>
              <a:rPr lang="en-US" sz="2400" dirty="0"/>
              <a:t> de facto para </a:t>
            </a:r>
            <a:r>
              <a:rPr lang="en-US" sz="2400" dirty="0" err="1"/>
              <a:t>qualquer</a:t>
            </a:r>
            <a:r>
              <a:rPr lang="en-US" sz="2400" dirty="0"/>
              <a:t> </a:t>
            </a:r>
            <a:r>
              <a:rPr lang="en-US" sz="2400" dirty="0" err="1"/>
              <a:t>iniciativa</a:t>
            </a:r>
            <a:r>
              <a:rPr lang="en-US" sz="2400" dirty="0"/>
              <a:t> que vise </a:t>
            </a:r>
            <a:r>
              <a:rPr lang="en-US" sz="2400" b="1" dirty="0" err="1">
                <a:solidFill>
                  <a:srgbClr val="2B2D83"/>
                </a:solidFill>
              </a:rPr>
              <a:t>fomentar</a:t>
            </a:r>
            <a:r>
              <a:rPr lang="en-US" sz="2400" b="1" dirty="0">
                <a:solidFill>
                  <a:srgbClr val="2B2D83"/>
                </a:solidFill>
              </a:rPr>
              <a:t> a </a:t>
            </a:r>
            <a:r>
              <a:rPr lang="en-US" sz="2400" b="1" dirty="0" err="1">
                <a:solidFill>
                  <a:srgbClr val="2B2D83"/>
                </a:solidFill>
              </a:rPr>
              <a:t>capacidade</a:t>
            </a:r>
            <a:r>
              <a:rPr lang="en-US" sz="2400" b="1" dirty="0">
                <a:solidFill>
                  <a:srgbClr val="2B2D83"/>
                </a:solidFill>
              </a:rPr>
              <a:t> </a:t>
            </a:r>
            <a:r>
              <a:rPr lang="en-US" sz="2400" b="1" dirty="0" err="1">
                <a:solidFill>
                  <a:srgbClr val="2B2D83"/>
                </a:solidFill>
              </a:rPr>
              <a:t>empreendedora</a:t>
            </a:r>
            <a:r>
              <a:rPr lang="en-US" sz="2400" b="1" dirty="0">
                <a:solidFill>
                  <a:srgbClr val="2B2D83"/>
                </a:solidFill>
              </a:rPr>
              <a:t> dos </a:t>
            </a:r>
            <a:r>
              <a:rPr lang="en-US" sz="2400" b="1" dirty="0" err="1">
                <a:solidFill>
                  <a:srgbClr val="2B2D83"/>
                </a:solidFill>
              </a:rPr>
              <a:t>cidadãos</a:t>
            </a:r>
            <a:r>
              <a:rPr lang="en-US" sz="2400" b="1" dirty="0">
                <a:solidFill>
                  <a:srgbClr val="2B2D83"/>
                </a:solidFill>
              </a:rPr>
              <a:t> </a:t>
            </a:r>
            <a:r>
              <a:rPr lang="en-US" sz="2400" b="1" dirty="0" err="1">
                <a:solidFill>
                  <a:srgbClr val="2B2D83"/>
                </a:solidFill>
              </a:rPr>
              <a:t>europeus</a:t>
            </a:r>
            <a:r>
              <a:rPr lang="en-US" sz="2400" b="1" dirty="0">
                <a:solidFill>
                  <a:srgbClr val="2B2D83"/>
                </a:solidFill>
              </a:rPr>
              <a:t>.</a:t>
            </a:r>
            <a:endParaRPr dirty="0"/>
          </a:p>
        </p:txBody>
      </p:sp>
      <p:pic>
        <p:nvPicPr>
          <p:cNvPr id="168" name="Google Shape;168;p18" descr="C:\Windows\system32\config\systemprofile\Desktop\entrecompeurope_logo-color-1024x628.png"/>
          <p:cNvPicPr preferRelativeResize="0"/>
          <p:nvPr/>
        </p:nvPicPr>
        <p:blipFill rotWithShape="1">
          <a:blip r:embed="rId3">
            <a:alphaModFix/>
          </a:blip>
          <a:srcRect/>
          <a:stretch/>
        </p:blipFill>
        <p:spPr>
          <a:xfrm>
            <a:off x="6360850" y="3083268"/>
            <a:ext cx="2613261" cy="160266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9"/>
          <p:cNvSpPr txBox="1">
            <a:spLocks noGrp="1"/>
          </p:cNvSpPr>
          <p:nvPr>
            <p:ph type="title"/>
          </p:nvPr>
        </p:nvSpPr>
        <p:spPr>
          <a:xfrm>
            <a:off x="713224" y="1477725"/>
            <a:ext cx="4064515"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O entrecomp existente</a:t>
            </a:r>
            <a:endParaRPr/>
          </a:p>
        </p:txBody>
      </p:sp>
      <p:sp>
        <p:nvSpPr>
          <p:cNvPr id="174" name="Google Shape;174;p19"/>
          <p:cNvSpPr txBox="1">
            <a:spLocks noGrp="1"/>
          </p:cNvSpPr>
          <p:nvPr>
            <p:ph type="subTitle" idx="1"/>
          </p:nvPr>
        </p:nvSpPr>
        <p:spPr>
          <a:xfrm>
            <a:off x="713349" y="2083400"/>
            <a:ext cx="7717425" cy="213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dirty="0" err="1"/>
              <a:t>Consiste</a:t>
            </a:r>
            <a:r>
              <a:rPr lang="en-US" sz="2400" dirty="0"/>
              <a:t> </a:t>
            </a:r>
            <a:r>
              <a:rPr lang="en-US" sz="2400" dirty="0" err="1"/>
              <a:t>em</a:t>
            </a:r>
            <a:r>
              <a:rPr lang="en-US" sz="2400" dirty="0"/>
              <a:t> 3 </a:t>
            </a:r>
            <a:r>
              <a:rPr lang="en-US" sz="2400" dirty="0" err="1"/>
              <a:t>áreas</a:t>
            </a:r>
            <a:r>
              <a:rPr lang="en-US" sz="2400" dirty="0"/>
              <a:t> de </a:t>
            </a:r>
            <a:r>
              <a:rPr lang="en-US" sz="2400" dirty="0" err="1"/>
              <a:t>competência</a:t>
            </a:r>
            <a:r>
              <a:rPr lang="en-US" sz="2400" dirty="0"/>
              <a:t> inter-</a:t>
            </a:r>
            <a:r>
              <a:rPr lang="en-US" sz="2400" dirty="0" err="1"/>
              <a:t>relacionadas</a:t>
            </a:r>
            <a:r>
              <a:rPr lang="en-US" sz="2400" dirty="0"/>
              <a:t> e </a:t>
            </a:r>
            <a:r>
              <a:rPr lang="en-US" sz="2400" dirty="0" err="1"/>
              <a:t>interligadas</a:t>
            </a:r>
            <a:r>
              <a:rPr lang="en-US" sz="2400" dirty="0"/>
              <a:t>:</a:t>
            </a:r>
            <a:endParaRPr dirty="0"/>
          </a:p>
          <a:p>
            <a:pPr marL="182563" lvl="0" indent="-182563" algn="l" rtl="0">
              <a:lnSpc>
                <a:spcPct val="100000"/>
              </a:lnSpc>
              <a:spcBef>
                <a:spcPts val="0"/>
              </a:spcBef>
              <a:spcAft>
                <a:spcPts val="0"/>
              </a:spcAft>
              <a:buSzPts val="1600"/>
              <a:buChar char="●"/>
            </a:pPr>
            <a:r>
              <a:rPr lang="en-US" sz="2400" b="1" dirty="0">
                <a:solidFill>
                  <a:srgbClr val="E7501B"/>
                </a:solidFill>
              </a:rPr>
              <a:t>"</a:t>
            </a:r>
            <a:r>
              <a:rPr lang="en-US" sz="2400" b="1" dirty="0" err="1">
                <a:solidFill>
                  <a:srgbClr val="E7501B"/>
                </a:solidFill>
              </a:rPr>
              <a:t>Ideias</a:t>
            </a:r>
            <a:r>
              <a:rPr lang="en-US" sz="2400" b="1" dirty="0">
                <a:solidFill>
                  <a:srgbClr val="E7501B"/>
                </a:solidFill>
              </a:rPr>
              <a:t> e </a:t>
            </a:r>
            <a:r>
              <a:rPr lang="en-US" sz="2400" b="1" dirty="0" err="1">
                <a:solidFill>
                  <a:srgbClr val="E7501B"/>
                </a:solidFill>
              </a:rPr>
              <a:t>oportunidades</a:t>
            </a:r>
            <a:r>
              <a:rPr lang="en-US" sz="2400" b="1" dirty="0">
                <a:solidFill>
                  <a:srgbClr val="E7501B"/>
                </a:solidFill>
              </a:rPr>
              <a:t>",</a:t>
            </a:r>
            <a:endParaRPr dirty="0"/>
          </a:p>
          <a:p>
            <a:pPr marL="182563" lvl="0" indent="-182563" algn="l" rtl="0">
              <a:lnSpc>
                <a:spcPct val="100000"/>
              </a:lnSpc>
              <a:spcBef>
                <a:spcPts val="0"/>
              </a:spcBef>
              <a:spcAft>
                <a:spcPts val="0"/>
              </a:spcAft>
              <a:buSzPts val="1600"/>
              <a:buChar char="●"/>
            </a:pPr>
            <a:r>
              <a:rPr lang="en-US" sz="2400" b="1" dirty="0">
                <a:solidFill>
                  <a:srgbClr val="E7501B"/>
                </a:solidFill>
              </a:rPr>
              <a:t>"</a:t>
            </a:r>
            <a:r>
              <a:rPr lang="en-US" sz="2400" b="1" dirty="0" err="1">
                <a:solidFill>
                  <a:srgbClr val="E7501B"/>
                </a:solidFill>
              </a:rPr>
              <a:t>Recursos</a:t>
            </a:r>
            <a:r>
              <a:rPr lang="en-US" sz="2400" b="1" dirty="0">
                <a:solidFill>
                  <a:srgbClr val="E7501B"/>
                </a:solidFill>
              </a:rPr>
              <a:t>',</a:t>
            </a:r>
            <a:endParaRPr dirty="0"/>
          </a:p>
          <a:p>
            <a:pPr marL="182563" lvl="0" indent="-182563" algn="l" rtl="0">
              <a:lnSpc>
                <a:spcPct val="100000"/>
              </a:lnSpc>
              <a:spcBef>
                <a:spcPts val="0"/>
              </a:spcBef>
              <a:spcAft>
                <a:spcPts val="0"/>
              </a:spcAft>
              <a:buSzPts val="1600"/>
              <a:buChar char="●"/>
            </a:pPr>
            <a:r>
              <a:rPr lang="en-US" sz="2400" b="1" dirty="0">
                <a:solidFill>
                  <a:srgbClr val="E7501B"/>
                </a:solidFill>
              </a:rPr>
              <a:t>"</a:t>
            </a:r>
            <a:r>
              <a:rPr lang="en-US" sz="2400" b="1" dirty="0" err="1">
                <a:solidFill>
                  <a:srgbClr val="E7501B"/>
                </a:solidFill>
              </a:rPr>
              <a:t>Em</a:t>
            </a:r>
            <a:r>
              <a:rPr lang="en-US" sz="2400" b="1" dirty="0">
                <a:solidFill>
                  <a:srgbClr val="E7501B"/>
                </a:solidFill>
              </a:rPr>
              <a:t> </a:t>
            </a:r>
            <a:r>
              <a:rPr lang="en-US" sz="2400" b="1" dirty="0" err="1">
                <a:solidFill>
                  <a:srgbClr val="E7501B"/>
                </a:solidFill>
              </a:rPr>
              <a:t>ação</a:t>
            </a:r>
            <a:r>
              <a:rPr lang="en-US" sz="2400" b="1" dirty="0">
                <a:solidFill>
                  <a:srgbClr val="E7501B"/>
                </a:solidFill>
              </a:rPr>
              <a:t>".</a:t>
            </a:r>
            <a:endParaRPr dirty="0"/>
          </a:p>
        </p:txBody>
      </p:sp>
      <p:pic>
        <p:nvPicPr>
          <p:cNvPr id="175" name="Google Shape;175;p19" descr="C:\Windows\system32\config\systemprofile\Desktop\entrecompeurope_logo-color-1024x628.png"/>
          <p:cNvPicPr preferRelativeResize="0"/>
          <p:nvPr/>
        </p:nvPicPr>
        <p:blipFill rotWithShape="1">
          <a:blip r:embed="rId3">
            <a:alphaModFix/>
          </a:blip>
          <a:srcRect/>
          <a:stretch/>
        </p:blipFill>
        <p:spPr>
          <a:xfrm>
            <a:off x="6360850" y="3083268"/>
            <a:ext cx="2613261" cy="160266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0"/>
          <p:cNvSpPr txBox="1">
            <a:spLocks noGrp="1"/>
          </p:cNvSpPr>
          <p:nvPr>
            <p:ph type="title"/>
          </p:nvPr>
        </p:nvSpPr>
        <p:spPr>
          <a:xfrm>
            <a:off x="713224" y="1477725"/>
            <a:ext cx="4064515"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O entrecomp existente</a:t>
            </a:r>
            <a:endParaRPr/>
          </a:p>
        </p:txBody>
      </p:sp>
      <p:sp>
        <p:nvSpPr>
          <p:cNvPr id="181" name="Google Shape;181;p20"/>
          <p:cNvSpPr txBox="1">
            <a:spLocks noGrp="1"/>
          </p:cNvSpPr>
          <p:nvPr>
            <p:ph type="subTitle" idx="1"/>
          </p:nvPr>
        </p:nvSpPr>
        <p:spPr>
          <a:xfrm>
            <a:off x="713349" y="2083400"/>
            <a:ext cx="4430151" cy="213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a:t>Cada uma das áreas é composta por </a:t>
            </a:r>
            <a:r>
              <a:rPr lang="en-US" sz="2400" b="1">
                <a:solidFill>
                  <a:srgbClr val="E7501B"/>
                </a:solidFill>
              </a:rPr>
              <a:t>5 competências</a:t>
            </a:r>
            <a:r>
              <a:rPr lang="en-US" sz="2400"/>
              <a:t>, que no seu conjunto constituem os blocos de construção do </a:t>
            </a:r>
            <a:r>
              <a:rPr lang="en-US" sz="2400" b="1">
                <a:solidFill>
                  <a:srgbClr val="E7501B"/>
                </a:solidFill>
              </a:rPr>
              <a:t>empreendedorismo como uma competência.</a:t>
            </a:r>
            <a:endParaRPr/>
          </a:p>
          <a:p>
            <a:pPr marL="0" lvl="0" indent="0" algn="l" rtl="0">
              <a:lnSpc>
                <a:spcPct val="100000"/>
              </a:lnSpc>
              <a:spcBef>
                <a:spcPts val="0"/>
              </a:spcBef>
              <a:spcAft>
                <a:spcPts val="0"/>
              </a:spcAft>
              <a:buSzPts val="1600"/>
              <a:buNone/>
            </a:pPr>
            <a:endParaRPr sz="2400"/>
          </a:p>
        </p:txBody>
      </p:sp>
      <p:pic>
        <p:nvPicPr>
          <p:cNvPr id="182" name="Google Shape;182;p20"/>
          <p:cNvPicPr preferRelativeResize="0"/>
          <p:nvPr/>
        </p:nvPicPr>
        <p:blipFill rotWithShape="1">
          <a:blip r:embed="rId3">
            <a:alphaModFix/>
          </a:blip>
          <a:srcRect/>
          <a:stretch/>
        </p:blipFill>
        <p:spPr>
          <a:xfrm>
            <a:off x="5060412" y="1032286"/>
            <a:ext cx="3778788" cy="355650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1"/>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a:t>Greenentrecomp</a:t>
            </a:r>
            <a:endParaRPr/>
          </a:p>
        </p:txBody>
      </p:sp>
      <p:sp>
        <p:nvSpPr>
          <p:cNvPr id="188" name="Google Shape;188;p21"/>
          <p:cNvSpPr txBox="1">
            <a:spLocks noGrp="1"/>
          </p:cNvSpPr>
          <p:nvPr>
            <p:ph type="subTitle" idx="1"/>
          </p:nvPr>
        </p:nvSpPr>
        <p:spPr>
          <a:xfrm>
            <a:off x="3875809" y="1226129"/>
            <a:ext cx="4914900" cy="3138052"/>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600"/>
              </a:spcAft>
              <a:buSzPts val="1600"/>
              <a:buNone/>
            </a:pPr>
            <a:r>
              <a:rPr lang="en-US" sz="2400"/>
              <a:t>Em resposta às alterações climáticas, tem havido um interesse crescente no </a:t>
            </a:r>
            <a:r>
              <a:rPr lang="en-US" sz="2400" b="1">
                <a:solidFill>
                  <a:srgbClr val="059540"/>
                </a:solidFill>
              </a:rPr>
              <a:t>desenvolvimento de uma economia "verde" ou de "baixo carbono" </a:t>
            </a:r>
            <a:r>
              <a:rPr lang="en-US" sz="2400"/>
              <a:t>como meio de conciliar o desenvolvimento económico e o ambiente. </a:t>
            </a:r>
            <a:endParaRPr/>
          </a:p>
        </p:txBody>
      </p:sp>
      <p:sp>
        <p:nvSpPr>
          <p:cNvPr id="189" name="Google Shape;189;p21"/>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3"/>
              </a:buClr>
              <a:buSzPts val="2600"/>
              <a:buFont typeface="Bebas Neue"/>
              <a:buNone/>
            </a:pPr>
            <a:r>
              <a:rPr lang="en-US"/>
              <a:t>Porquê fazê-lo?</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2"/>
          <p:cNvSpPr txBox="1">
            <a:spLocks noGrp="1"/>
          </p:cNvSpPr>
          <p:nvPr>
            <p:ph type="title"/>
          </p:nvPr>
        </p:nvSpPr>
        <p:spPr>
          <a:xfrm>
            <a:off x="530345" y="1477700"/>
            <a:ext cx="5063632"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US" dirty="0" err="1">
                <a:solidFill>
                  <a:srgbClr val="059540"/>
                </a:solidFill>
              </a:rPr>
              <a:t>Greenentrecomp</a:t>
            </a:r>
            <a:r>
              <a:rPr lang="en-US" dirty="0">
                <a:solidFill>
                  <a:srgbClr val="059540"/>
                </a:solidFill>
              </a:rPr>
              <a:t> </a:t>
            </a:r>
            <a:r>
              <a:rPr lang="en-US" dirty="0"/>
              <a:t>- </a:t>
            </a:r>
            <a:r>
              <a:rPr lang="en-US" dirty="0" err="1"/>
              <a:t>porquê</a:t>
            </a:r>
            <a:r>
              <a:rPr lang="en-US" dirty="0"/>
              <a:t>?</a:t>
            </a:r>
            <a:endParaRPr dirty="0"/>
          </a:p>
        </p:txBody>
      </p:sp>
      <p:sp>
        <p:nvSpPr>
          <p:cNvPr id="195" name="Google Shape;195;p22"/>
          <p:cNvSpPr txBox="1">
            <a:spLocks noGrp="1"/>
          </p:cNvSpPr>
          <p:nvPr>
            <p:ph type="subTitle" idx="1"/>
          </p:nvPr>
        </p:nvSpPr>
        <p:spPr>
          <a:xfrm>
            <a:off x="713349" y="2083400"/>
            <a:ext cx="7717425" cy="25571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US" sz="2400"/>
              <a:t>A investigação sobre empresários verdes até à data tem-se centrado nos </a:t>
            </a:r>
            <a:r>
              <a:rPr lang="en-US" sz="2400" b="1">
                <a:solidFill>
                  <a:srgbClr val="059540"/>
                </a:solidFill>
              </a:rPr>
              <a:t>empresários verdes individuais, negligenciando contextos económicos e sociais mais vastos </a:t>
            </a:r>
            <a:r>
              <a:rPr lang="en-US" sz="2400"/>
              <a:t>dentro dos quais operam. </a:t>
            </a:r>
            <a:endParaRPr/>
          </a:p>
        </p:txBody>
      </p:sp>
    </p:spTree>
  </p:cSld>
  <p:clrMapOvr>
    <a:masterClrMapping/>
  </p:clrMapOvr>
</p:sld>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813</Words>
  <Application>Microsoft Office PowerPoint</Application>
  <PresentationFormat>Bildschirmpräsentation (16:9)</PresentationFormat>
  <Paragraphs>83</Paragraphs>
  <Slides>27</Slides>
  <Notes>27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27</vt:i4>
      </vt:variant>
    </vt:vector>
  </HeadingPairs>
  <TitlesOfParts>
    <vt:vector size="32" baseType="lpstr">
      <vt:lpstr>Arial</vt:lpstr>
      <vt:lpstr>Noto Sans</vt:lpstr>
      <vt:lpstr>Bebas Neue</vt:lpstr>
      <vt:lpstr>Nunito</vt:lpstr>
      <vt:lpstr>Creal Modern Portfolio by Slidesgo</vt:lpstr>
      <vt:lpstr>GREENentrecomp</vt:lpstr>
      <vt:lpstr>01</vt:lpstr>
      <vt:lpstr>01</vt:lpstr>
      <vt:lpstr>A importância do empreendedorismo</vt:lpstr>
      <vt:lpstr>O entrecomp existente</vt:lpstr>
      <vt:lpstr>O entrecomp existente</vt:lpstr>
      <vt:lpstr>O entrecomp existente</vt:lpstr>
      <vt:lpstr>Greenentrecomp</vt:lpstr>
      <vt:lpstr>Greenentrecomp - porquê?</vt:lpstr>
      <vt:lpstr>Greenentrecomp - porquê?</vt:lpstr>
      <vt:lpstr>Greenentrecomp - porquê?</vt:lpstr>
      <vt:lpstr>Greenentrecomp</vt:lpstr>
      <vt:lpstr>Greenentrecomp</vt:lpstr>
      <vt:lpstr>Greenentrecomp</vt:lpstr>
      <vt:lpstr>Greenentrecomp</vt:lpstr>
      <vt:lpstr>02</vt:lpstr>
      <vt:lpstr>O "acordo verde" europeu</vt:lpstr>
      <vt:lpstr>O "acordo verde" europeu</vt:lpstr>
      <vt:lpstr>atividade</vt:lpstr>
      <vt:lpstr>03</vt:lpstr>
      <vt:lpstr>OS EXEMPLOS DE “tornar mais verde" O ENTRECOMP</vt:lpstr>
      <vt:lpstr>atividade</vt:lpstr>
      <vt:lpstr>04</vt:lpstr>
      <vt:lpstr>Como motivar</vt:lpstr>
      <vt:lpstr>Como motivar</vt:lpstr>
      <vt:lpstr>Como motivar</vt:lpstr>
      <vt:lpstr>Como motivar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GREENentrecomp</dc:title>
  <dc:creator>Ana Filipa Pires</dc:creator>
  <cp:keywords>, docId:18E652009A980BBDF2247BC58CE47DB0</cp:keywords>
  <cp:lastModifiedBy>Niclas Grüttner</cp:lastModifiedBy>
  <cp:revision>5</cp:revision>
  <dcterms:modified xsi:type="dcterms:W3CDTF">2023-07-31T09:47:38Z</dcterms:modified>
</cp:coreProperties>
</file>