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9144000" cy="5143500" type="screen16x9"/>
  <p:notesSz cx="6858000" cy="9144000"/>
  <p:embeddedFontLst>
    <p:embeddedFont>
      <p:font typeface="Bebas Neue" panose="020B0606020202050201" pitchFamily="34" charset="0"/>
      <p:regular r:id="rId20"/>
    </p:embeddedFont>
    <p:embeddedFont>
      <p:font typeface="Noto Sans" panose="020B0502040504020204" pitchFamily="34" charset="0"/>
      <p:regular r:id="rId21"/>
      <p:bold r:id="rId22"/>
      <p:italic r:id="rId23"/>
      <p:boldItalic r:id="rId2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5" roundtripDataSignature="AMtx7mgnhpoQ5/rNLjY/0Zxjsbzsi3ZXT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37"/>
  </p:normalViewPr>
  <p:slideViewPr>
    <p:cSldViewPr snapToGrid="0">
      <p:cViewPr varScale="1">
        <p:scale>
          <a:sx n="104" d="100"/>
          <a:sy n="104" d="100"/>
        </p:scale>
        <p:origin x="691"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customschemas.google.com/relationships/presentationmetadata" Target="meta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9" name="Google Shape;129;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2" name="Google Shape;212;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7" name="Google Shape;217;p2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p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9" name="Google Shape;229;p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p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1" name="Google Shape;241;p2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p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3" name="Google Shape;253;p2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5" name="Google Shape;265;p3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p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7" name="Google Shape;277;p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84" name="Google Shape;284;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4" name="Google Shape;134;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6" name="Google Shape;146;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53" name="Google Shape;153;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4" name="Google Shape;164;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9" name="Google Shape;179;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1" name="Google Shape;191;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8" name="Google Shape;198;p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5" name="Google Shape;205;p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7"/>
        <p:cNvGrpSpPr/>
        <p:nvPr/>
      </p:nvGrpSpPr>
      <p:grpSpPr>
        <a:xfrm>
          <a:off x="0" y="0"/>
          <a:ext cx="0" cy="0"/>
          <a:chOff x="0" y="0"/>
          <a:chExt cx="0" cy="0"/>
        </a:xfrm>
      </p:grpSpPr>
      <p:sp>
        <p:nvSpPr>
          <p:cNvPr id="8" name="Google Shape;8;p12"/>
          <p:cNvSpPr txBox="1">
            <a:spLocks noGrp="1"/>
          </p:cNvSpPr>
          <p:nvPr>
            <p:ph type="ctrTitle"/>
          </p:nvPr>
        </p:nvSpPr>
        <p:spPr>
          <a:xfrm>
            <a:off x="2729126" y="311547"/>
            <a:ext cx="3724500" cy="17685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rgbClr val="FFFFFF"/>
              </a:buClr>
              <a:buSzPts val="4900"/>
              <a:buFont typeface="Bebas Neue"/>
              <a:buNone/>
              <a:defRPr sz="5600">
                <a:solidFill>
                  <a:srgbClr val="2B2D83"/>
                </a:solidFill>
                <a:latin typeface="Bebas Neue"/>
                <a:ea typeface="Bebas Neue"/>
                <a:cs typeface="Bebas Neue"/>
                <a:sym typeface="Bebas Neue"/>
              </a:defRPr>
            </a:lvl1pPr>
            <a:lvl2pPr lvl="1" algn="ctr">
              <a:lnSpc>
                <a:spcPct val="100000"/>
              </a:lnSpc>
              <a:spcBef>
                <a:spcPts val="0"/>
              </a:spcBef>
              <a:spcAft>
                <a:spcPts val="0"/>
              </a:spcAft>
              <a:buClr>
                <a:srgbClr val="FFFFFF"/>
              </a:buClr>
              <a:buSzPts val="5200"/>
              <a:buNone/>
              <a:defRPr sz="5200">
                <a:solidFill>
                  <a:srgbClr val="FFFFFF"/>
                </a:solidFill>
              </a:defRPr>
            </a:lvl2pPr>
            <a:lvl3pPr lvl="2" algn="ctr">
              <a:lnSpc>
                <a:spcPct val="100000"/>
              </a:lnSpc>
              <a:spcBef>
                <a:spcPts val="0"/>
              </a:spcBef>
              <a:spcAft>
                <a:spcPts val="0"/>
              </a:spcAft>
              <a:buClr>
                <a:srgbClr val="FFFFFF"/>
              </a:buClr>
              <a:buSzPts val="5200"/>
              <a:buNone/>
              <a:defRPr sz="5200">
                <a:solidFill>
                  <a:srgbClr val="FFFFFF"/>
                </a:solidFill>
              </a:defRPr>
            </a:lvl3pPr>
            <a:lvl4pPr lvl="3" algn="ctr">
              <a:lnSpc>
                <a:spcPct val="100000"/>
              </a:lnSpc>
              <a:spcBef>
                <a:spcPts val="0"/>
              </a:spcBef>
              <a:spcAft>
                <a:spcPts val="0"/>
              </a:spcAft>
              <a:buClr>
                <a:srgbClr val="FFFFFF"/>
              </a:buClr>
              <a:buSzPts val="5200"/>
              <a:buNone/>
              <a:defRPr sz="5200">
                <a:solidFill>
                  <a:srgbClr val="FFFFFF"/>
                </a:solidFill>
              </a:defRPr>
            </a:lvl4pPr>
            <a:lvl5pPr lvl="4" algn="ctr">
              <a:lnSpc>
                <a:spcPct val="100000"/>
              </a:lnSpc>
              <a:spcBef>
                <a:spcPts val="0"/>
              </a:spcBef>
              <a:spcAft>
                <a:spcPts val="0"/>
              </a:spcAft>
              <a:buClr>
                <a:srgbClr val="FFFFFF"/>
              </a:buClr>
              <a:buSzPts val="5200"/>
              <a:buNone/>
              <a:defRPr sz="5200">
                <a:solidFill>
                  <a:srgbClr val="FFFFFF"/>
                </a:solidFill>
              </a:defRPr>
            </a:lvl5pPr>
            <a:lvl6pPr lvl="5" algn="ctr">
              <a:lnSpc>
                <a:spcPct val="100000"/>
              </a:lnSpc>
              <a:spcBef>
                <a:spcPts val="0"/>
              </a:spcBef>
              <a:spcAft>
                <a:spcPts val="0"/>
              </a:spcAft>
              <a:buClr>
                <a:srgbClr val="FFFFFF"/>
              </a:buClr>
              <a:buSzPts val="5200"/>
              <a:buNone/>
              <a:defRPr sz="5200">
                <a:solidFill>
                  <a:srgbClr val="FFFFFF"/>
                </a:solidFill>
              </a:defRPr>
            </a:lvl6pPr>
            <a:lvl7pPr lvl="6" algn="ctr">
              <a:lnSpc>
                <a:spcPct val="100000"/>
              </a:lnSpc>
              <a:spcBef>
                <a:spcPts val="0"/>
              </a:spcBef>
              <a:spcAft>
                <a:spcPts val="0"/>
              </a:spcAft>
              <a:buClr>
                <a:srgbClr val="FFFFFF"/>
              </a:buClr>
              <a:buSzPts val="5200"/>
              <a:buNone/>
              <a:defRPr sz="5200">
                <a:solidFill>
                  <a:srgbClr val="FFFFFF"/>
                </a:solidFill>
              </a:defRPr>
            </a:lvl7pPr>
            <a:lvl8pPr lvl="7" algn="ctr">
              <a:lnSpc>
                <a:spcPct val="100000"/>
              </a:lnSpc>
              <a:spcBef>
                <a:spcPts val="0"/>
              </a:spcBef>
              <a:spcAft>
                <a:spcPts val="0"/>
              </a:spcAft>
              <a:buClr>
                <a:srgbClr val="FFFFFF"/>
              </a:buClr>
              <a:buSzPts val="5200"/>
              <a:buNone/>
              <a:defRPr sz="5200">
                <a:solidFill>
                  <a:srgbClr val="FFFFFF"/>
                </a:solidFill>
              </a:defRPr>
            </a:lvl8pPr>
            <a:lvl9pPr lvl="8" algn="ctr">
              <a:lnSpc>
                <a:spcPct val="100000"/>
              </a:lnSpc>
              <a:spcBef>
                <a:spcPts val="0"/>
              </a:spcBef>
              <a:spcAft>
                <a:spcPts val="0"/>
              </a:spcAft>
              <a:buClr>
                <a:srgbClr val="FFFFFF"/>
              </a:buClr>
              <a:buSzPts val="5200"/>
              <a:buNone/>
              <a:defRPr sz="5200">
                <a:solidFill>
                  <a:srgbClr val="FFFFFF"/>
                </a:solidFill>
              </a:defRPr>
            </a:lvl9pPr>
          </a:lstStyle>
          <a:p>
            <a:endParaRPr/>
          </a:p>
        </p:txBody>
      </p:sp>
      <p:sp>
        <p:nvSpPr>
          <p:cNvPr id="9" name="Google Shape;9;p12"/>
          <p:cNvSpPr txBox="1">
            <a:spLocks noGrp="1"/>
          </p:cNvSpPr>
          <p:nvPr>
            <p:ph type="subTitle" idx="1"/>
          </p:nvPr>
        </p:nvSpPr>
        <p:spPr>
          <a:xfrm>
            <a:off x="3214526" y="2301372"/>
            <a:ext cx="2710500" cy="792600"/>
          </a:xfrm>
          <a:prstGeom prst="rect">
            <a:avLst/>
          </a:prstGeom>
          <a:noFill/>
          <a:ln>
            <a:noFill/>
          </a:ln>
        </p:spPr>
        <p:txBody>
          <a:bodyPr spcFirstLastPara="1" wrap="square" lIns="91425" tIns="91425" rIns="91425" bIns="91425" anchor="t" anchorCtr="0">
            <a:noAutofit/>
          </a:bodyPr>
          <a:lstStyle>
            <a:lvl1pPr marR="0" lvl="0" algn="ctr" rtl="0">
              <a:lnSpc>
                <a:spcPct val="100000"/>
              </a:lnSpc>
              <a:spcBef>
                <a:spcPts val="0"/>
              </a:spcBef>
              <a:spcAft>
                <a:spcPts val="0"/>
              </a:spcAft>
              <a:buClr>
                <a:srgbClr val="000000"/>
              </a:buClr>
              <a:buSzPts val="1600"/>
              <a:buFont typeface="Arial"/>
              <a:buNone/>
              <a:defRPr sz="1400" b="0" i="0" u="none" strike="noStrike" cap="none">
                <a:solidFill>
                  <a:srgbClr val="15A7A1"/>
                </a:solidFill>
                <a:latin typeface="Arial"/>
                <a:ea typeface="Arial"/>
                <a:cs typeface="Arial"/>
                <a:sym typeface="Arial"/>
              </a:defRPr>
            </a:lvl1pPr>
            <a:lvl2pPr marR="0" lvl="1"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2pPr>
            <a:lvl3pPr marR="0" lvl="2"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3pPr>
            <a:lvl4pPr marR="0" lvl="3"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4pPr>
            <a:lvl5pPr marR="0" lvl="4"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5pPr>
            <a:lvl6pPr marR="0" lvl="5"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6pPr>
            <a:lvl7pPr marR="0" lvl="6"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7pPr>
            <a:lvl8pPr marR="0" lvl="7"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8pPr>
            <a:lvl9pPr marR="0" lvl="8"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9pPr>
          </a:lstStyle>
          <a:p>
            <a:endParaRPr/>
          </a:p>
        </p:txBody>
      </p:sp>
      <p:grpSp>
        <p:nvGrpSpPr>
          <p:cNvPr id="10" name="Google Shape;10;p12"/>
          <p:cNvGrpSpPr/>
          <p:nvPr/>
        </p:nvGrpSpPr>
        <p:grpSpPr>
          <a:xfrm>
            <a:off x="-1807437" y="-2986677"/>
            <a:ext cx="12729824" cy="8656755"/>
            <a:chOff x="179600" y="-461549"/>
            <a:chExt cx="7466172" cy="5078466"/>
          </a:xfrm>
        </p:grpSpPr>
        <p:sp>
          <p:nvSpPr>
            <p:cNvPr id="11" name="Google Shape;11;p12"/>
            <p:cNvSpPr/>
            <p:nvPr/>
          </p:nvSpPr>
          <p:spPr>
            <a:xfrm>
              <a:off x="179600" y="2135875"/>
              <a:ext cx="1539425" cy="1481075"/>
            </a:xfrm>
            <a:custGeom>
              <a:avLst/>
              <a:gdLst/>
              <a:ahLst/>
              <a:cxnLst/>
              <a:rect l="l" t="t" r="r" b="b"/>
              <a:pathLst>
                <a:path w="61577" h="59243" extrusionOk="0">
                  <a:moveTo>
                    <a:pt x="31982" y="6953"/>
                  </a:moveTo>
                  <a:cubicBezTo>
                    <a:pt x="41136" y="6953"/>
                    <a:pt x="49410" y="12469"/>
                    <a:pt x="52909" y="20951"/>
                  </a:cubicBezTo>
                  <a:cubicBezTo>
                    <a:pt x="56409" y="29410"/>
                    <a:pt x="54485" y="39166"/>
                    <a:pt x="47996" y="45655"/>
                  </a:cubicBezTo>
                  <a:cubicBezTo>
                    <a:pt x="43652" y="49984"/>
                    <a:pt x="37854" y="52287"/>
                    <a:pt x="31951" y="52287"/>
                  </a:cubicBezTo>
                  <a:cubicBezTo>
                    <a:pt x="29036" y="52287"/>
                    <a:pt x="26095" y="51725"/>
                    <a:pt x="23291" y="50569"/>
                  </a:cubicBezTo>
                  <a:cubicBezTo>
                    <a:pt x="14832" y="47046"/>
                    <a:pt x="9317" y="38796"/>
                    <a:pt x="9317" y="29618"/>
                  </a:cubicBezTo>
                  <a:cubicBezTo>
                    <a:pt x="9317" y="17104"/>
                    <a:pt x="19467" y="6976"/>
                    <a:pt x="31982" y="6953"/>
                  </a:cubicBezTo>
                  <a:close/>
                  <a:moveTo>
                    <a:pt x="31982" y="0"/>
                  </a:moveTo>
                  <a:cubicBezTo>
                    <a:pt x="20000" y="0"/>
                    <a:pt x="9178" y="7208"/>
                    <a:pt x="4589" y="18286"/>
                  </a:cubicBezTo>
                  <a:cubicBezTo>
                    <a:pt x="0" y="29340"/>
                    <a:pt x="2550" y="42086"/>
                    <a:pt x="11009" y="50569"/>
                  </a:cubicBezTo>
                  <a:cubicBezTo>
                    <a:pt x="16684" y="56229"/>
                    <a:pt x="24259" y="59243"/>
                    <a:pt x="31969" y="59243"/>
                  </a:cubicBezTo>
                  <a:cubicBezTo>
                    <a:pt x="35781" y="59243"/>
                    <a:pt x="39627" y="58506"/>
                    <a:pt x="43292" y="56988"/>
                  </a:cubicBezTo>
                  <a:cubicBezTo>
                    <a:pt x="54369" y="52399"/>
                    <a:pt x="61577" y="41600"/>
                    <a:pt x="61577" y="29618"/>
                  </a:cubicBezTo>
                  <a:cubicBezTo>
                    <a:pt x="61577" y="13280"/>
                    <a:pt x="48321" y="0"/>
                    <a:pt x="31982" y="0"/>
                  </a:cubicBezTo>
                  <a:close/>
                </a:path>
              </a:pathLst>
            </a:custGeom>
            <a:solidFill>
              <a:srgbClr val="E750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 name="Google Shape;12;p12"/>
            <p:cNvSpPr/>
            <p:nvPr/>
          </p:nvSpPr>
          <p:spPr>
            <a:xfrm>
              <a:off x="6000595" y="3580250"/>
              <a:ext cx="669800" cy="515675"/>
            </a:xfrm>
            <a:custGeom>
              <a:avLst/>
              <a:gdLst/>
              <a:ahLst/>
              <a:cxnLst/>
              <a:rect l="l" t="t" r="r" b="b"/>
              <a:pathLst>
                <a:path w="26792" h="20627" extrusionOk="0">
                  <a:moveTo>
                    <a:pt x="1" y="1"/>
                  </a:moveTo>
                  <a:lnTo>
                    <a:pt x="1" y="20627"/>
                  </a:lnTo>
                  <a:lnTo>
                    <a:pt x="26791" y="20627"/>
                  </a:lnTo>
                  <a:lnTo>
                    <a:pt x="26791" y="1"/>
                  </a:lnTo>
                  <a:close/>
                </a:path>
              </a:pathLst>
            </a:custGeom>
            <a:solidFill>
              <a:srgbClr val="15A7A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 name="Google Shape;13;p12"/>
            <p:cNvSpPr/>
            <p:nvPr/>
          </p:nvSpPr>
          <p:spPr>
            <a:xfrm>
              <a:off x="1481222" y="3736700"/>
              <a:ext cx="325050" cy="265975"/>
            </a:xfrm>
            <a:custGeom>
              <a:avLst/>
              <a:gdLst/>
              <a:ahLst/>
              <a:cxnLst/>
              <a:rect l="l" t="t" r="r" b="b"/>
              <a:pathLst>
                <a:path w="13002" h="10639" extrusionOk="0">
                  <a:moveTo>
                    <a:pt x="0" y="1"/>
                  </a:moveTo>
                  <a:lnTo>
                    <a:pt x="0" y="10638"/>
                  </a:lnTo>
                  <a:lnTo>
                    <a:pt x="13001" y="1"/>
                  </a:lnTo>
                  <a:close/>
                </a:path>
              </a:pathLst>
            </a:custGeom>
            <a:solidFill>
              <a:srgbClr val="15A7A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 name="Google Shape;14;p12"/>
            <p:cNvSpPr/>
            <p:nvPr/>
          </p:nvSpPr>
          <p:spPr>
            <a:xfrm>
              <a:off x="1481222" y="3974825"/>
              <a:ext cx="325050" cy="265975"/>
            </a:xfrm>
            <a:custGeom>
              <a:avLst/>
              <a:gdLst/>
              <a:ahLst/>
              <a:cxnLst/>
              <a:rect l="l" t="t" r="r" b="b"/>
              <a:pathLst>
                <a:path w="13002" h="10639" extrusionOk="0">
                  <a:moveTo>
                    <a:pt x="0" y="1"/>
                  </a:moveTo>
                  <a:lnTo>
                    <a:pt x="0" y="10638"/>
                  </a:lnTo>
                  <a:lnTo>
                    <a:pt x="13001" y="1"/>
                  </a:lnTo>
                  <a:close/>
                </a:path>
              </a:pathLst>
            </a:custGeom>
            <a:solidFill>
              <a:srgbClr val="2B2D8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 name="Google Shape;15;p12"/>
            <p:cNvSpPr/>
            <p:nvPr/>
          </p:nvSpPr>
          <p:spPr>
            <a:xfrm>
              <a:off x="5096632" y="4034017"/>
              <a:ext cx="1165175" cy="582900"/>
            </a:xfrm>
            <a:custGeom>
              <a:avLst/>
              <a:gdLst/>
              <a:ahLst/>
              <a:cxnLst/>
              <a:rect l="l" t="t" r="r" b="b"/>
              <a:pathLst>
                <a:path w="46607" h="23316" extrusionOk="0">
                  <a:moveTo>
                    <a:pt x="23292" y="1"/>
                  </a:moveTo>
                  <a:cubicBezTo>
                    <a:pt x="10430" y="1"/>
                    <a:pt x="1" y="10430"/>
                    <a:pt x="1" y="23315"/>
                  </a:cubicBezTo>
                  <a:lnTo>
                    <a:pt x="46606" y="23315"/>
                  </a:lnTo>
                  <a:cubicBezTo>
                    <a:pt x="46606" y="10430"/>
                    <a:pt x="36177" y="1"/>
                    <a:pt x="23292" y="1"/>
                  </a:cubicBezTo>
                  <a:close/>
                </a:path>
              </a:pathLst>
            </a:custGeom>
            <a:solidFill>
              <a:srgbClr val="2B2D8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 name="Google Shape;16;p12"/>
            <p:cNvSpPr/>
            <p:nvPr/>
          </p:nvSpPr>
          <p:spPr>
            <a:xfrm rot="576501">
              <a:off x="5689572" y="1649437"/>
              <a:ext cx="669782" cy="335149"/>
            </a:xfrm>
            <a:custGeom>
              <a:avLst/>
              <a:gdLst/>
              <a:ahLst/>
              <a:cxnLst/>
              <a:rect l="l" t="t" r="r" b="b"/>
              <a:pathLst>
                <a:path w="31218" h="15621" extrusionOk="0">
                  <a:moveTo>
                    <a:pt x="15598" y="0"/>
                  </a:moveTo>
                  <a:cubicBezTo>
                    <a:pt x="6977" y="0"/>
                    <a:pt x="1" y="6999"/>
                    <a:pt x="1" y="15620"/>
                  </a:cubicBezTo>
                  <a:lnTo>
                    <a:pt x="31218" y="15620"/>
                  </a:lnTo>
                  <a:cubicBezTo>
                    <a:pt x="31218" y="6999"/>
                    <a:pt x="24219" y="23"/>
                    <a:pt x="15598" y="0"/>
                  </a:cubicBezTo>
                  <a:close/>
                </a:path>
              </a:pathLst>
            </a:custGeom>
            <a:solidFill>
              <a:srgbClr val="2B2D8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 name="Google Shape;17;p12"/>
            <p:cNvSpPr/>
            <p:nvPr/>
          </p:nvSpPr>
          <p:spPr>
            <a:xfrm>
              <a:off x="5879525" y="2876325"/>
              <a:ext cx="325650" cy="265950"/>
            </a:xfrm>
            <a:custGeom>
              <a:avLst/>
              <a:gdLst/>
              <a:ahLst/>
              <a:cxnLst/>
              <a:rect l="l" t="t" r="r" b="b"/>
              <a:pathLst>
                <a:path w="13026" h="10638" extrusionOk="0">
                  <a:moveTo>
                    <a:pt x="1" y="0"/>
                  </a:moveTo>
                  <a:lnTo>
                    <a:pt x="1" y="10638"/>
                  </a:lnTo>
                  <a:lnTo>
                    <a:pt x="13025" y="0"/>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 name="Google Shape;18;p12"/>
            <p:cNvSpPr/>
            <p:nvPr/>
          </p:nvSpPr>
          <p:spPr>
            <a:xfrm>
              <a:off x="5879525" y="3114450"/>
              <a:ext cx="325650" cy="265950"/>
            </a:xfrm>
            <a:custGeom>
              <a:avLst/>
              <a:gdLst/>
              <a:ahLst/>
              <a:cxnLst/>
              <a:rect l="l" t="t" r="r" b="b"/>
              <a:pathLst>
                <a:path w="13026" h="10638" extrusionOk="0">
                  <a:moveTo>
                    <a:pt x="1" y="0"/>
                  </a:moveTo>
                  <a:lnTo>
                    <a:pt x="1" y="10638"/>
                  </a:lnTo>
                  <a:lnTo>
                    <a:pt x="13025" y="0"/>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 name="Google Shape;19;p12"/>
            <p:cNvSpPr/>
            <p:nvPr/>
          </p:nvSpPr>
          <p:spPr>
            <a:xfrm>
              <a:off x="1110088" y="1173126"/>
              <a:ext cx="608950" cy="554025"/>
            </a:xfrm>
            <a:custGeom>
              <a:avLst/>
              <a:gdLst/>
              <a:ahLst/>
              <a:cxnLst/>
              <a:rect l="l" t="t" r="r" b="b"/>
              <a:pathLst>
                <a:path w="24358" h="22161" extrusionOk="0">
                  <a:moveTo>
                    <a:pt x="12163" y="0"/>
                  </a:moveTo>
                  <a:cubicBezTo>
                    <a:pt x="7122" y="0"/>
                    <a:pt x="2584" y="3459"/>
                    <a:pt x="1391" y="8589"/>
                  </a:cubicBezTo>
                  <a:cubicBezTo>
                    <a:pt x="1" y="14545"/>
                    <a:pt x="3709" y="20501"/>
                    <a:pt x="9688" y="21868"/>
                  </a:cubicBezTo>
                  <a:cubicBezTo>
                    <a:pt x="10534" y="22066"/>
                    <a:pt x="11380" y="22160"/>
                    <a:pt x="12212" y="22160"/>
                  </a:cubicBezTo>
                  <a:cubicBezTo>
                    <a:pt x="17243" y="22160"/>
                    <a:pt x="21794" y="18705"/>
                    <a:pt x="22967" y="13595"/>
                  </a:cubicBezTo>
                  <a:cubicBezTo>
                    <a:pt x="24358" y="7639"/>
                    <a:pt x="20650" y="1683"/>
                    <a:pt x="14694" y="292"/>
                  </a:cubicBezTo>
                  <a:cubicBezTo>
                    <a:pt x="13845" y="95"/>
                    <a:pt x="12997" y="0"/>
                    <a:pt x="12163" y="0"/>
                  </a:cubicBezTo>
                  <a:close/>
                </a:path>
              </a:pathLst>
            </a:custGeom>
            <a:solidFill>
              <a:srgbClr val="05954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 name="Google Shape;20;p12"/>
            <p:cNvSpPr/>
            <p:nvPr/>
          </p:nvSpPr>
          <p:spPr>
            <a:xfrm>
              <a:off x="747375" y="3974825"/>
              <a:ext cx="325075" cy="265950"/>
            </a:xfrm>
            <a:custGeom>
              <a:avLst/>
              <a:gdLst/>
              <a:ahLst/>
              <a:cxnLst/>
              <a:rect l="l" t="t" r="r" b="b"/>
              <a:pathLst>
                <a:path w="13003" h="10638" extrusionOk="0">
                  <a:moveTo>
                    <a:pt x="1" y="0"/>
                  </a:moveTo>
                  <a:lnTo>
                    <a:pt x="1" y="10638"/>
                  </a:lnTo>
                  <a:lnTo>
                    <a:pt x="13002" y="0"/>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 name="Google Shape;21;p12"/>
            <p:cNvSpPr/>
            <p:nvPr/>
          </p:nvSpPr>
          <p:spPr>
            <a:xfrm>
              <a:off x="747375" y="4212375"/>
              <a:ext cx="325075" cy="265950"/>
            </a:xfrm>
            <a:custGeom>
              <a:avLst/>
              <a:gdLst/>
              <a:ahLst/>
              <a:cxnLst/>
              <a:rect l="l" t="t" r="r" b="b"/>
              <a:pathLst>
                <a:path w="13003" h="10638" extrusionOk="0">
                  <a:moveTo>
                    <a:pt x="1" y="0"/>
                  </a:moveTo>
                  <a:lnTo>
                    <a:pt x="1" y="10637"/>
                  </a:lnTo>
                  <a:lnTo>
                    <a:pt x="13002" y="0"/>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 name="Google Shape;22;p12"/>
            <p:cNvSpPr/>
            <p:nvPr/>
          </p:nvSpPr>
          <p:spPr>
            <a:xfrm>
              <a:off x="5025222" y="-461549"/>
              <a:ext cx="2620550" cy="2621150"/>
            </a:xfrm>
            <a:custGeom>
              <a:avLst/>
              <a:gdLst/>
              <a:ahLst/>
              <a:cxnLst/>
              <a:rect l="l" t="t" r="r" b="b"/>
              <a:pathLst>
                <a:path w="104822" h="104846" extrusionOk="0">
                  <a:moveTo>
                    <a:pt x="52399" y="6953"/>
                  </a:moveTo>
                  <a:cubicBezTo>
                    <a:pt x="77521" y="6953"/>
                    <a:pt x="97869" y="27324"/>
                    <a:pt x="97869" y="52423"/>
                  </a:cubicBezTo>
                  <a:cubicBezTo>
                    <a:pt x="98078" y="77684"/>
                    <a:pt x="77660" y="98240"/>
                    <a:pt x="52399" y="98240"/>
                  </a:cubicBezTo>
                  <a:cubicBezTo>
                    <a:pt x="27162" y="98240"/>
                    <a:pt x="6744" y="77684"/>
                    <a:pt x="6953" y="52423"/>
                  </a:cubicBezTo>
                  <a:cubicBezTo>
                    <a:pt x="6953" y="27324"/>
                    <a:pt x="27301" y="6953"/>
                    <a:pt x="52399" y="6953"/>
                  </a:cubicBezTo>
                  <a:close/>
                  <a:moveTo>
                    <a:pt x="52399" y="1"/>
                  </a:moveTo>
                  <a:cubicBezTo>
                    <a:pt x="23454" y="1"/>
                    <a:pt x="0" y="23477"/>
                    <a:pt x="0" y="52423"/>
                  </a:cubicBezTo>
                  <a:cubicBezTo>
                    <a:pt x="0" y="81369"/>
                    <a:pt x="23454" y="104845"/>
                    <a:pt x="52399" y="104845"/>
                  </a:cubicBezTo>
                  <a:cubicBezTo>
                    <a:pt x="81368" y="104845"/>
                    <a:pt x="104822" y="81369"/>
                    <a:pt x="104822" y="52423"/>
                  </a:cubicBezTo>
                  <a:cubicBezTo>
                    <a:pt x="104822" y="23477"/>
                    <a:pt x="81368" y="1"/>
                    <a:pt x="52399" y="1"/>
                  </a:cubicBezTo>
                  <a:close/>
                </a:path>
              </a:pathLst>
            </a:custGeom>
            <a:solidFill>
              <a:srgbClr val="E750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pic>
        <p:nvPicPr>
          <p:cNvPr id="23" name="Google Shape;23;p12" descr="A picture containing text&#10;&#10;Description automatically generated"/>
          <p:cNvPicPr preferRelativeResize="0"/>
          <p:nvPr/>
        </p:nvPicPr>
        <p:blipFill rotWithShape="1">
          <a:blip r:embed="rId2">
            <a:alphaModFix/>
          </a:blip>
          <a:srcRect/>
          <a:stretch/>
        </p:blipFill>
        <p:spPr>
          <a:xfrm>
            <a:off x="1813021" y="3050174"/>
            <a:ext cx="5308600" cy="1536700"/>
          </a:xfrm>
          <a:prstGeom prst="rect">
            <a:avLst/>
          </a:prstGeom>
          <a:noFill/>
          <a:ln>
            <a:noFill/>
          </a:ln>
        </p:spPr>
      </p:pic>
      <p:sp>
        <p:nvSpPr>
          <p:cNvPr id="2" name="TextBox 19">
            <a:extLst>
              <a:ext uri="{FF2B5EF4-FFF2-40B4-BE49-F238E27FC236}">
                <a16:creationId xmlns:a16="http://schemas.microsoft.com/office/drawing/2014/main" id="{A22085A2-DB22-586C-7376-EE7BDDDFC3EB}"/>
              </a:ext>
            </a:extLst>
          </p:cNvPr>
          <p:cNvSpPr txBox="1"/>
          <p:nvPr userDrawn="1"/>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pic>
        <p:nvPicPr>
          <p:cNvPr id="3" name="Grafik 2" descr="Ein Bild, das Symbol, Kreis, Schrift, Grafiken enthält.&#10;&#10;Automatisch generierte Beschreibung">
            <a:extLst>
              <a:ext uri="{FF2B5EF4-FFF2-40B4-BE49-F238E27FC236}">
                <a16:creationId xmlns:a16="http://schemas.microsoft.com/office/drawing/2014/main" id="{69DC7AEA-D271-AC43-404E-34B1EF5E3480}"/>
              </a:ext>
            </a:extLst>
          </p:cNvPr>
          <p:cNvPicPr>
            <a:picLocks noChangeAspect="1"/>
          </p:cNvPicPr>
          <p:nvPr userDrawn="1"/>
        </p:nvPicPr>
        <p:blipFill>
          <a:blip r:embed="rId3"/>
          <a:stretch>
            <a:fillRect/>
          </a:stretch>
        </p:blipFill>
        <p:spPr>
          <a:xfrm>
            <a:off x="8324850" y="4824197"/>
            <a:ext cx="657632" cy="231713"/>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1">
  <p:cSld name="CUSTOM_8">
    <p:spTree>
      <p:nvGrpSpPr>
        <p:cNvPr id="1" name="Shape 104"/>
        <p:cNvGrpSpPr/>
        <p:nvPr/>
      </p:nvGrpSpPr>
      <p:grpSpPr>
        <a:xfrm>
          <a:off x="0" y="0"/>
          <a:ext cx="0" cy="0"/>
          <a:chOff x="0" y="0"/>
          <a:chExt cx="0" cy="0"/>
        </a:xfrm>
      </p:grpSpPr>
      <p:sp>
        <p:nvSpPr>
          <p:cNvPr id="105" name="Google Shape;105;p21"/>
          <p:cNvSpPr/>
          <p:nvPr/>
        </p:nvSpPr>
        <p:spPr>
          <a:xfrm flipH="1">
            <a:off x="8558479" y="-47194"/>
            <a:ext cx="661724" cy="1403241"/>
          </a:xfrm>
          <a:custGeom>
            <a:avLst/>
            <a:gdLst/>
            <a:ahLst/>
            <a:cxnLst/>
            <a:rect l="l" t="t" r="r" b="b"/>
            <a:pathLst>
              <a:path w="21671" h="43340" extrusionOk="0">
                <a:moveTo>
                  <a:pt x="1" y="1"/>
                </a:moveTo>
                <a:lnTo>
                  <a:pt x="1" y="43339"/>
                </a:lnTo>
                <a:cubicBezTo>
                  <a:pt x="11967" y="43339"/>
                  <a:pt x="21670" y="33636"/>
                  <a:pt x="21670" y="21670"/>
                </a:cubicBezTo>
                <a:cubicBezTo>
                  <a:pt x="21670" y="9704"/>
                  <a:pt x="11967" y="1"/>
                  <a:pt x="1" y="1"/>
                </a:cubicBezTo>
                <a:close/>
              </a:path>
            </a:pathLst>
          </a:custGeom>
          <a:solidFill>
            <a:srgbClr val="E750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6" name="Google Shape;106;p21"/>
          <p:cNvSpPr/>
          <p:nvPr/>
        </p:nvSpPr>
        <p:spPr>
          <a:xfrm flipH="1">
            <a:off x="7884455" y="-607891"/>
            <a:ext cx="2624720" cy="2524640"/>
          </a:xfrm>
          <a:custGeom>
            <a:avLst/>
            <a:gdLst/>
            <a:ahLst/>
            <a:cxnLst/>
            <a:rect l="l" t="t" r="r" b="b"/>
            <a:pathLst>
              <a:path w="61577" h="59243" extrusionOk="0">
                <a:moveTo>
                  <a:pt x="31982" y="6953"/>
                </a:moveTo>
                <a:cubicBezTo>
                  <a:pt x="41136" y="6953"/>
                  <a:pt x="49410" y="12469"/>
                  <a:pt x="52909" y="20951"/>
                </a:cubicBezTo>
                <a:cubicBezTo>
                  <a:pt x="56409" y="29410"/>
                  <a:pt x="54485" y="39166"/>
                  <a:pt x="47996" y="45655"/>
                </a:cubicBezTo>
                <a:cubicBezTo>
                  <a:pt x="43652" y="49984"/>
                  <a:pt x="37854" y="52287"/>
                  <a:pt x="31951" y="52287"/>
                </a:cubicBezTo>
                <a:cubicBezTo>
                  <a:pt x="29036" y="52287"/>
                  <a:pt x="26095" y="51725"/>
                  <a:pt x="23291" y="50569"/>
                </a:cubicBezTo>
                <a:cubicBezTo>
                  <a:pt x="14832" y="47046"/>
                  <a:pt x="9317" y="38796"/>
                  <a:pt x="9317" y="29618"/>
                </a:cubicBezTo>
                <a:cubicBezTo>
                  <a:pt x="9317" y="17104"/>
                  <a:pt x="19467" y="6976"/>
                  <a:pt x="31982" y="6953"/>
                </a:cubicBezTo>
                <a:close/>
                <a:moveTo>
                  <a:pt x="31982" y="0"/>
                </a:moveTo>
                <a:cubicBezTo>
                  <a:pt x="20000" y="0"/>
                  <a:pt x="9178" y="7208"/>
                  <a:pt x="4589" y="18286"/>
                </a:cubicBezTo>
                <a:cubicBezTo>
                  <a:pt x="0" y="29340"/>
                  <a:pt x="2550" y="42086"/>
                  <a:pt x="11009" y="50569"/>
                </a:cubicBezTo>
                <a:cubicBezTo>
                  <a:pt x="16684" y="56229"/>
                  <a:pt x="24259" y="59243"/>
                  <a:pt x="31969" y="59243"/>
                </a:cubicBezTo>
                <a:cubicBezTo>
                  <a:pt x="35781" y="59243"/>
                  <a:pt x="39627" y="58506"/>
                  <a:pt x="43292" y="56988"/>
                </a:cubicBezTo>
                <a:cubicBezTo>
                  <a:pt x="54369" y="52399"/>
                  <a:pt x="61577" y="41600"/>
                  <a:pt x="61577" y="29618"/>
                </a:cubicBezTo>
                <a:cubicBezTo>
                  <a:pt x="61577" y="13280"/>
                  <a:pt x="48321" y="0"/>
                  <a:pt x="31982" y="0"/>
                </a:cubicBezTo>
                <a:close/>
              </a:path>
            </a:pathLst>
          </a:custGeom>
          <a:solidFill>
            <a:srgbClr val="15A7A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7" name="Google Shape;107;p21"/>
          <p:cNvSpPr/>
          <p:nvPr/>
        </p:nvSpPr>
        <p:spPr>
          <a:xfrm flipH="1">
            <a:off x="-235954" y="3958344"/>
            <a:ext cx="1595400" cy="1595400"/>
          </a:xfrm>
          <a:prstGeom prst="ellipse">
            <a:avLst/>
          </a:prstGeom>
          <a:solidFill>
            <a:srgbClr val="2B2D8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08" name="Google Shape;108;p21" descr="Logo&#10;&#10;Description automatically generated"/>
          <p:cNvPicPr preferRelativeResize="0"/>
          <p:nvPr/>
        </p:nvPicPr>
        <p:blipFill rotWithShape="1">
          <a:blip r:embed="rId2">
            <a:alphaModFix/>
          </a:blip>
          <a:srcRect/>
          <a:stretch/>
        </p:blipFill>
        <p:spPr>
          <a:xfrm>
            <a:off x="72618" y="40351"/>
            <a:ext cx="846608" cy="851916"/>
          </a:xfrm>
          <a:prstGeom prst="rect">
            <a:avLst/>
          </a:prstGeom>
          <a:noFill/>
          <a:ln>
            <a:noFill/>
          </a:ln>
        </p:spPr>
      </p:pic>
      <p:pic>
        <p:nvPicPr>
          <p:cNvPr id="2" name="Google Shape;34;p13" descr="Graphical user interface, text, application&#10;&#10;Description automatically generated">
            <a:extLst>
              <a:ext uri="{FF2B5EF4-FFF2-40B4-BE49-F238E27FC236}">
                <a16:creationId xmlns:a16="http://schemas.microsoft.com/office/drawing/2014/main" id="{155BD40A-11AA-BF4E-6CAC-1DAA5003F475}"/>
              </a:ext>
            </a:extLst>
          </p:cNvPr>
          <p:cNvPicPr preferRelativeResize="0"/>
          <p:nvPr userDrawn="1"/>
        </p:nvPicPr>
        <p:blipFill rotWithShape="1">
          <a:blip r:embed="rId3">
            <a:alphaModFix/>
          </a:blip>
          <a:srcRect r="25004"/>
          <a:stretch/>
        </p:blipFill>
        <p:spPr>
          <a:xfrm>
            <a:off x="72618" y="4728046"/>
            <a:ext cx="1006682" cy="275804"/>
          </a:xfrm>
          <a:prstGeom prst="rect">
            <a:avLst/>
          </a:prstGeom>
          <a:noFill/>
          <a:ln>
            <a:noFill/>
          </a:ln>
        </p:spPr>
      </p:pic>
      <p:sp>
        <p:nvSpPr>
          <p:cNvPr id="3" name="TextBox 19">
            <a:extLst>
              <a:ext uri="{FF2B5EF4-FFF2-40B4-BE49-F238E27FC236}">
                <a16:creationId xmlns:a16="http://schemas.microsoft.com/office/drawing/2014/main" id="{C97E98A2-0011-F5D5-92A0-77789DA7F45E}"/>
              </a:ext>
            </a:extLst>
          </p:cNvPr>
          <p:cNvSpPr txBox="1"/>
          <p:nvPr userDrawn="1"/>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pic>
        <p:nvPicPr>
          <p:cNvPr id="4" name="Grafik 3" descr="Ein Bild, das Symbol, Kreis, Schrift, Grafiken enthält.&#10;&#10;Automatisch generierte Beschreibung">
            <a:extLst>
              <a:ext uri="{FF2B5EF4-FFF2-40B4-BE49-F238E27FC236}">
                <a16:creationId xmlns:a16="http://schemas.microsoft.com/office/drawing/2014/main" id="{5ABC2E5D-EE32-FDDD-EEE4-1815883325ED}"/>
              </a:ext>
            </a:extLst>
          </p:cNvPr>
          <p:cNvPicPr>
            <a:picLocks noChangeAspect="1"/>
          </p:cNvPicPr>
          <p:nvPr userDrawn="1"/>
        </p:nvPicPr>
        <p:blipFill>
          <a:blip r:embed="rId4"/>
          <a:stretch>
            <a:fillRect/>
          </a:stretch>
        </p:blipFill>
        <p:spPr>
          <a:xfrm>
            <a:off x="8324850" y="4824197"/>
            <a:ext cx="657632" cy="231713"/>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2">
  <p:cSld name="CUSTOM_8_1">
    <p:spTree>
      <p:nvGrpSpPr>
        <p:cNvPr id="1" name="Shape 110"/>
        <p:cNvGrpSpPr/>
        <p:nvPr/>
      </p:nvGrpSpPr>
      <p:grpSpPr>
        <a:xfrm>
          <a:off x="0" y="0"/>
          <a:ext cx="0" cy="0"/>
          <a:chOff x="0" y="0"/>
          <a:chExt cx="0" cy="0"/>
        </a:xfrm>
      </p:grpSpPr>
      <p:sp>
        <p:nvSpPr>
          <p:cNvPr id="111" name="Google Shape;111;p22"/>
          <p:cNvSpPr/>
          <p:nvPr/>
        </p:nvSpPr>
        <p:spPr>
          <a:xfrm flipH="1">
            <a:off x="-459232" y="1617859"/>
            <a:ext cx="2624720" cy="2524640"/>
          </a:xfrm>
          <a:custGeom>
            <a:avLst/>
            <a:gdLst/>
            <a:ahLst/>
            <a:cxnLst/>
            <a:rect l="l" t="t" r="r" b="b"/>
            <a:pathLst>
              <a:path w="61577" h="59243" extrusionOk="0">
                <a:moveTo>
                  <a:pt x="31982" y="6953"/>
                </a:moveTo>
                <a:cubicBezTo>
                  <a:pt x="41136" y="6953"/>
                  <a:pt x="49410" y="12469"/>
                  <a:pt x="52909" y="20951"/>
                </a:cubicBezTo>
                <a:cubicBezTo>
                  <a:pt x="56409" y="29410"/>
                  <a:pt x="54485" y="39166"/>
                  <a:pt x="47996" y="45655"/>
                </a:cubicBezTo>
                <a:cubicBezTo>
                  <a:pt x="43652" y="49984"/>
                  <a:pt x="37854" y="52287"/>
                  <a:pt x="31951" y="52287"/>
                </a:cubicBezTo>
                <a:cubicBezTo>
                  <a:pt x="29036" y="52287"/>
                  <a:pt x="26095" y="51725"/>
                  <a:pt x="23291" y="50569"/>
                </a:cubicBezTo>
                <a:cubicBezTo>
                  <a:pt x="14832" y="47046"/>
                  <a:pt x="9317" y="38796"/>
                  <a:pt x="9317" y="29618"/>
                </a:cubicBezTo>
                <a:cubicBezTo>
                  <a:pt x="9317" y="17104"/>
                  <a:pt x="19467" y="6976"/>
                  <a:pt x="31982" y="6953"/>
                </a:cubicBezTo>
                <a:close/>
                <a:moveTo>
                  <a:pt x="31982" y="0"/>
                </a:moveTo>
                <a:cubicBezTo>
                  <a:pt x="20000" y="0"/>
                  <a:pt x="9178" y="7208"/>
                  <a:pt x="4589" y="18286"/>
                </a:cubicBezTo>
                <a:cubicBezTo>
                  <a:pt x="0" y="29340"/>
                  <a:pt x="2550" y="42086"/>
                  <a:pt x="11009" y="50569"/>
                </a:cubicBezTo>
                <a:cubicBezTo>
                  <a:pt x="16684" y="56229"/>
                  <a:pt x="24259" y="59243"/>
                  <a:pt x="31969" y="59243"/>
                </a:cubicBezTo>
                <a:cubicBezTo>
                  <a:pt x="35781" y="59243"/>
                  <a:pt x="39627" y="58506"/>
                  <a:pt x="43292" y="56988"/>
                </a:cubicBezTo>
                <a:cubicBezTo>
                  <a:pt x="54369" y="52399"/>
                  <a:pt x="61577" y="41600"/>
                  <a:pt x="61577" y="29618"/>
                </a:cubicBezTo>
                <a:cubicBezTo>
                  <a:pt x="61577" y="13280"/>
                  <a:pt x="48321" y="0"/>
                  <a:pt x="31982" y="0"/>
                </a:cubicBezTo>
                <a:close/>
              </a:path>
            </a:pathLst>
          </a:custGeom>
          <a:solidFill>
            <a:srgbClr val="05954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12" name="Google Shape;112;p22"/>
          <p:cNvGrpSpPr/>
          <p:nvPr/>
        </p:nvGrpSpPr>
        <p:grpSpPr>
          <a:xfrm rot="10800000">
            <a:off x="7782805" y="539502"/>
            <a:ext cx="682510" cy="1078346"/>
            <a:chOff x="4210925" y="3949824"/>
            <a:chExt cx="325625" cy="514601"/>
          </a:xfrm>
        </p:grpSpPr>
        <p:sp>
          <p:nvSpPr>
            <p:cNvPr id="113" name="Google Shape;113;p22"/>
            <p:cNvSpPr/>
            <p:nvPr/>
          </p:nvSpPr>
          <p:spPr>
            <a:xfrm>
              <a:off x="4210925" y="3949824"/>
              <a:ext cx="325625" cy="265975"/>
            </a:xfrm>
            <a:custGeom>
              <a:avLst/>
              <a:gdLst/>
              <a:ahLst/>
              <a:cxnLst/>
              <a:rect l="l" t="t" r="r" b="b"/>
              <a:pathLst>
                <a:path w="13025" h="10639" extrusionOk="0">
                  <a:moveTo>
                    <a:pt x="0" y="1"/>
                  </a:moveTo>
                  <a:lnTo>
                    <a:pt x="0" y="10638"/>
                  </a:lnTo>
                  <a:lnTo>
                    <a:pt x="13025" y="1"/>
                  </a:lnTo>
                  <a:close/>
                </a:path>
              </a:pathLst>
            </a:custGeom>
            <a:solidFill>
              <a:srgbClr val="E750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4" name="Google Shape;114;p22"/>
            <p:cNvSpPr/>
            <p:nvPr/>
          </p:nvSpPr>
          <p:spPr>
            <a:xfrm>
              <a:off x="4210925" y="4198450"/>
              <a:ext cx="325625" cy="265975"/>
            </a:xfrm>
            <a:custGeom>
              <a:avLst/>
              <a:gdLst/>
              <a:ahLst/>
              <a:cxnLst/>
              <a:rect l="l" t="t" r="r" b="b"/>
              <a:pathLst>
                <a:path w="13025" h="10639" extrusionOk="0">
                  <a:moveTo>
                    <a:pt x="0" y="1"/>
                  </a:moveTo>
                  <a:lnTo>
                    <a:pt x="0" y="10638"/>
                  </a:lnTo>
                  <a:lnTo>
                    <a:pt x="13025" y="1"/>
                  </a:lnTo>
                  <a:close/>
                </a:path>
              </a:pathLst>
            </a:custGeom>
            <a:solidFill>
              <a:srgbClr val="E750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15" name="Google Shape;115;p22"/>
          <p:cNvSpPr/>
          <p:nvPr/>
        </p:nvSpPr>
        <p:spPr>
          <a:xfrm>
            <a:off x="713229" y="3205056"/>
            <a:ext cx="661724" cy="1403241"/>
          </a:xfrm>
          <a:custGeom>
            <a:avLst/>
            <a:gdLst/>
            <a:ahLst/>
            <a:cxnLst/>
            <a:rect l="l" t="t" r="r" b="b"/>
            <a:pathLst>
              <a:path w="21671" h="43340" extrusionOk="0">
                <a:moveTo>
                  <a:pt x="1" y="1"/>
                </a:moveTo>
                <a:lnTo>
                  <a:pt x="1" y="43339"/>
                </a:lnTo>
                <a:cubicBezTo>
                  <a:pt x="11967" y="43339"/>
                  <a:pt x="21670" y="33636"/>
                  <a:pt x="21670" y="21670"/>
                </a:cubicBezTo>
                <a:cubicBezTo>
                  <a:pt x="21670" y="9704"/>
                  <a:pt x="11967" y="1"/>
                  <a:pt x="1" y="1"/>
                </a:cubicBezTo>
                <a:close/>
              </a:path>
            </a:pathLst>
          </a:custGeom>
          <a:solidFill>
            <a:srgbClr val="2B2D8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16" name="Google Shape;116;p22" descr="Logo&#10;&#10;Description automatically generated"/>
          <p:cNvPicPr preferRelativeResize="0"/>
          <p:nvPr/>
        </p:nvPicPr>
        <p:blipFill rotWithShape="1">
          <a:blip r:embed="rId2">
            <a:alphaModFix/>
          </a:blip>
          <a:srcRect/>
          <a:stretch/>
        </p:blipFill>
        <p:spPr>
          <a:xfrm>
            <a:off x="72618" y="40351"/>
            <a:ext cx="846608" cy="851916"/>
          </a:xfrm>
          <a:prstGeom prst="rect">
            <a:avLst/>
          </a:prstGeom>
          <a:noFill/>
          <a:ln>
            <a:noFill/>
          </a:ln>
        </p:spPr>
      </p:pic>
      <p:pic>
        <p:nvPicPr>
          <p:cNvPr id="2" name="Google Shape;34;p13" descr="Graphical user interface, text, application&#10;&#10;Description automatically generated">
            <a:extLst>
              <a:ext uri="{FF2B5EF4-FFF2-40B4-BE49-F238E27FC236}">
                <a16:creationId xmlns:a16="http://schemas.microsoft.com/office/drawing/2014/main" id="{F417F5B0-A9B0-7E43-314A-1EFE78410246}"/>
              </a:ext>
            </a:extLst>
          </p:cNvPr>
          <p:cNvPicPr preferRelativeResize="0"/>
          <p:nvPr userDrawn="1"/>
        </p:nvPicPr>
        <p:blipFill rotWithShape="1">
          <a:blip r:embed="rId3">
            <a:alphaModFix/>
          </a:blip>
          <a:srcRect r="25004"/>
          <a:stretch/>
        </p:blipFill>
        <p:spPr>
          <a:xfrm>
            <a:off x="72618" y="4728046"/>
            <a:ext cx="1006682" cy="275804"/>
          </a:xfrm>
          <a:prstGeom prst="rect">
            <a:avLst/>
          </a:prstGeom>
          <a:noFill/>
          <a:ln>
            <a:noFill/>
          </a:ln>
        </p:spPr>
      </p:pic>
      <p:sp>
        <p:nvSpPr>
          <p:cNvPr id="3" name="TextBox 19">
            <a:extLst>
              <a:ext uri="{FF2B5EF4-FFF2-40B4-BE49-F238E27FC236}">
                <a16:creationId xmlns:a16="http://schemas.microsoft.com/office/drawing/2014/main" id="{6997E96E-5A70-C041-211B-AA01E02FF0CA}"/>
              </a:ext>
            </a:extLst>
          </p:cNvPr>
          <p:cNvSpPr txBox="1"/>
          <p:nvPr userDrawn="1"/>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pic>
        <p:nvPicPr>
          <p:cNvPr id="4" name="Grafik 3" descr="Ein Bild, das Symbol, Kreis, Schrift, Grafiken enthält.&#10;&#10;Automatisch generierte Beschreibung">
            <a:extLst>
              <a:ext uri="{FF2B5EF4-FFF2-40B4-BE49-F238E27FC236}">
                <a16:creationId xmlns:a16="http://schemas.microsoft.com/office/drawing/2014/main" id="{82168C21-03E1-9A6F-9146-5341C203F358}"/>
              </a:ext>
            </a:extLst>
          </p:cNvPr>
          <p:cNvPicPr>
            <a:picLocks noChangeAspect="1"/>
          </p:cNvPicPr>
          <p:nvPr userDrawn="1"/>
        </p:nvPicPr>
        <p:blipFill>
          <a:blip r:embed="rId4"/>
          <a:stretch>
            <a:fillRect/>
          </a:stretch>
        </p:blipFill>
        <p:spPr>
          <a:xfrm>
            <a:off x="8324850" y="4824197"/>
            <a:ext cx="657632" cy="231713"/>
          </a:xfrm>
          <a:prstGeom prst="rect">
            <a:avLst/>
          </a:prstGeom>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ckground 3">
  <p:cSld name="CUSTOM_8_1_1">
    <p:spTree>
      <p:nvGrpSpPr>
        <p:cNvPr id="1" name="Shape 118"/>
        <p:cNvGrpSpPr/>
        <p:nvPr/>
      </p:nvGrpSpPr>
      <p:grpSpPr>
        <a:xfrm>
          <a:off x="0" y="0"/>
          <a:ext cx="0" cy="0"/>
          <a:chOff x="0" y="0"/>
          <a:chExt cx="0" cy="0"/>
        </a:xfrm>
      </p:grpSpPr>
      <p:sp>
        <p:nvSpPr>
          <p:cNvPr id="119" name="Google Shape;119;p23"/>
          <p:cNvSpPr/>
          <p:nvPr/>
        </p:nvSpPr>
        <p:spPr>
          <a:xfrm>
            <a:off x="8059917" y="3875541"/>
            <a:ext cx="1142009" cy="879020"/>
          </a:xfrm>
          <a:custGeom>
            <a:avLst/>
            <a:gdLst/>
            <a:ahLst/>
            <a:cxnLst/>
            <a:rect l="l" t="t" r="r" b="b"/>
            <a:pathLst>
              <a:path w="26792" h="20627" extrusionOk="0">
                <a:moveTo>
                  <a:pt x="1" y="1"/>
                </a:moveTo>
                <a:lnTo>
                  <a:pt x="1" y="20627"/>
                </a:lnTo>
                <a:lnTo>
                  <a:pt x="26791" y="20627"/>
                </a:lnTo>
                <a:lnTo>
                  <a:pt x="26791" y="1"/>
                </a:lnTo>
                <a:close/>
              </a:path>
            </a:pathLst>
          </a:custGeom>
          <a:solidFill>
            <a:srgbClr val="05954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0" name="Google Shape;120;p23"/>
          <p:cNvSpPr/>
          <p:nvPr/>
        </p:nvSpPr>
        <p:spPr>
          <a:xfrm>
            <a:off x="6518661" y="4649031"/>
            <a:ext cx="1986623" cy="993611"/>
          </a:xfrm>
          <a:custGeom>
            <a:avLst/>
            <a:gdLst/>
            <a:ahLst/>
            <a:cxnLst/>
            <a:rect l="l" t="t" r="r" b="b"/>
            <a:pathLst>
              <a:path w="46607" h="23316" extrusionOk="0">
                <a:moveTo>
                  <a:pt x="23292" y="1"/>
                </a:moveTo>
                <a:cubicBezTo>
                  <a:pt x="10430" y="1"/>
                  <a:pt x="1" y="10430"/>
                  <a:pt x="1" y="23315"/>
                </a:cubicBezTo>
                <a:lnTo>
                  <a:pt x="46606" y="23315"/>
                </a:lnTo>
                <a:cubicBezTo>
                  <a:pt x="46606" y="10430"/>
                  <a:pt x="36177" y="1"/>
                  <a:pt x="23292" y="1"/>
                </a:cubicBezTo>
                <a:close/>
              </a:path>
            </a:pathLst>
          </a:custGeom>
          <a:solidFill>
            <a:srgbClr val="15A7A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1" name="Google Shape;121;p23"/>
          <p:cNvSpPr/>
          <p:nvPr/>
        </p:nvSpPr>
        <p:spPr>
          <a:xfrm>
            <a:off x="7853493" y="2675630"/>
            <a:ext cx="555233" cy="453338"/>
          </a:xfrm>
          <a:custGeom>
            <a:avLst/>
            <a:gdLst/>
            <a:ahLst/>
            <a:cxnLst/>
            <a:rect l="l" t="t" r="r" b="b"/>
            <a:pathLst>
              <a:path w="13026" h="10638" extrusionOk="0">
                <a:moveTo>
                  <a:pt x="1" y="0"/>
                </a:moveTo>
                <a:lnTo>
                  <a:pt x="1" y="10638"/>
                </a:lnTo>
                <a:lnTo>
                  <a:pt x="13025" y="0"/>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2" name="Google Shape;122;p23"/>
          <p:cNvSpPr/>
          <p:nvPr/>
        </p:nvSpPr>
        <p:spPr>
          <a:xfrm>
            <a:off x="7853493" y="3081538"/>
            <a:ext cx="555233" cy="453338"/>
          </a:xfrm>
          <a:custGeom>
            <a:avLst/>
            <a:gdLst/>
            <a:ahLst/>
            <a:cxnLst/>
            <a:rect l="l" t="t" r="r" b="b"/>
            <a:pathLst>
              <a:path w="13026" h="10638" extrusionOk="0">
                <a:moveTo>
                  <a:pt x="1" y="0"/>
                </a:moveTo>
                <a:lnTo>
                  <a:pt x="1" y="10638"/>
                </a:lnTo>
                <a:lnTo>
                  <a:pt x="13025" y="0"/>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3" name="Google Shape;123;p23"/>
          <p:cNvSpPr/>
          <p:nvPr/>
        </p:nvSpPr>
        <p:spPr>
          <a:xfrm>
            <a:off x="-896823" y="2879880"/>
            <a:ext cx="5032137" cy="2965834"/>
          </a:xfrm>
          <a:custGeom>
            <a:avLst/>
            <a:gdLst/>
            <a:ahLst/>
            <a:cxnLst/>
            <a:rect l="l" t="t" r="r" b="b"/>
            <a:pathLst>
              <a:path w="118056" h="69596" extrusionOk="0">
                <a:moveTo>
                  <a:pt x="1" y="1"/>
                </a:moveTo>
                <a:lnTo>
                  <a:pt x="1" y="12122"/>
                </a:lnTo>
                <a:lnTo>
                  <a:pt x="1" y="24242"/>
                </a:lnTo>
                <a:lnTo>
                  <a:pt x="1" y="45355"/>
                </a:lnTo>
                <a:lnTo>
                  <a:pt x="1" y="57475"/>
                </a:lnTo>
                <a:lnTo>
                  <a:pt x="1" y="69596"/>
                </a:lnTo>
                <a:lnTo>
                  <a:pt x="118055" y="69596"/>
                </a:lnTo>
                <a:lnTo>
                  <a:pt x="118055" y="36363"/>
                </a:lnTo>
                <a:lnTo>
                  <a:pt x="86352" y="36363"/>
                </a:lnTo>
                <a:lnTo>
                  <a:pt x="86352" y="24242"/>
                </a:lnTo>
                <a:lnTo>
                  <a:pt x="54625" y="24242"/>
                </a:lnTo>
                <a:lnTo>
                  <a:pt x="54625" y="12122"/>
                </a:lnTo>
                <a:lnTo>
                  <a:pt x="22921" y="12122"/>
                </a:lnTo>
                <a:lnTo>
                  <a:pt x="22921" y="1"/>
                </a:lnTo>
                <a:close/>
              </a:path>
            </a:pathLst>
          </a:custGeom>
          <a:solidFill>
            <a:srgbClr val="2B2D8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4" name="Google Shape;124;p23"/>
          <p:cNvSpPr/>
          <p:nvPr/>
        </p:nvSpPr>
        <p:spPr>
          <a:xfrm rot="5400000">
            <a:off x="8101245" y="61492"/>
            <a:ext cx="670790" cy="547813"/>
          </a:xfrm>
          <a:custGeom>
            <a:avLst/>
            <a:gdLst/>
            <a:ahLst/>
            <a:cxnLst/>
            <a:rect l="l" t="t" r="r" b="b"/>
            <a:pathLst>
              <a:path w="13025" h="10639" extrusionOk="0">
                <a:moveTo>
                  <a:pt x="0" y="1"/>
                </a:moveTo>
                <a:lnTo>
                  <a:pt x="0" y="10638"/>
                </a:lnTo>
                <a:lnTo>
                  <a:pt x="13025" y="1"/>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25" name="Google Shape;125;p23" descr="Logo&#10;&#10;Description automatically generated"/>
          <p:cNvPicPr preferRelativeResize="0"/>
          <p:nvPr/>
        </p:nvPicPr>
        <p:blipFill rotWithShape="1">
          <a:blip r:embed="rId2">
            <a:alphaModFix/>
          </a:blip>
          <a:srcRect/>
          <a:stretch/>
        </p:blipFill>
        <p:spPr>
          <a:xfrm>
            <a:off x="72618" y="40351"/>
            <a:ext cx="846608" cy="851916"/>
          </a:xfrm>
          <a:prstGeom prst="rect">
            <a:avLst/>
          </a:prstGeom>
          <a:noFill/>
          <a:ln>
            <a:noFill/>
          </a:ln>
        </p:spPr>
      </p:pic>
      <p:pic>
        <p:nvPicPr>
          <p:cNvPr id="2" name="Google Shape;34;p13" descr="Graphical user interface, text, application&#10;&#10;Description automatically generated">
            <a:extLst>
              <a:ext uri="{FF2B5EF4-FFF2-40B4-BE49-F238E27FC236}">
                <a16:creationId xmlns:a16="http://schemas.microsoft.com/office/drawing/2014/main" id="{91450FC2-5F75-44BE-7DF9-2C4D461886C5}"/>
              </a:ext>
            </a:extLst>
          </p:cNvPr>
          <p:cNvPicPr preferRelativeResize="0"/>
          <p:nvPr userDrawn="1"/>
        </p:nvPicPr>
        <p:blipFill rotWithShape="1">
          <a:blip r:embed="rId3">
            <a:alphaModFix/>
          </a:blip>
          <a:srcRect r="25004"/>
          <a:stretch/>
        </p:blipFill>
        <p:spPr>
          <a:xfrm>
            <a:off x="72618" y="4728046"/>
            <a:ext cx="1006682" cy="275804"/>
          </a:xfrm>
          <a:prstGeom prst="rect">
            <a:avLst/>
          </a:prstGeom>
          <a:noFill/>
          <a:ln>
            <a:noFill/>
          </a:ln>
        </p:spPr>
      </p:pic>
      <p:sp>
        <p:nvSpPr>
          <p:cNvPr id="3" name="TextBox 19">
            <a:extLst>
              <a:ext uri="{FF2B5EF4-FFF2-40B4-BE49-F238E27FC236}">
                <a16:creationId xmlns:a16="http://schemas.microsoft.com/office/drawing/2014/main" id="{9DCE55AB-65FF-92D2-7976-E93020C6C3B1}"/>
              </a:ext>
            </a:extLst>
          </p:cNvPr>
          <p:cNvSpPr txBox="1"/>
          <p:nvPr userDrawn="1"/>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pic>
        <p:nvPicPr>
          <p:cNvPr id="4" name="Grafik 3" descr="Ein Bild, das Symbol, Kreis, Schrift, Grafiken enthält.&#10;&#10;Automatisch generierte Beschreibung">
            <a:extLst>
              <a:ext uri="{FF2B5EF4-FFF2-40B4-BE49-F238E27FC236}">
                <a16:creationId xmlns:a16="http://schemas.microsoft.com/office/drawing/2014/main" id="{E1F01AFE-4784-8EBA-9B0B-2A8721B59F8B}"/>
              </a:ext>
            </a:extLst>
          </p:cNvPr>
          <p:cNvPicPr>
            <a:picLocks noChangeAspect="1"/>
          </p:cNvPicPr>
          <p:nvPr userDrawn="1"/>
        </p:nvPicPr>
        <p:blipFill>
          <a:blip r:embed="rId4"/>
          <a:stretch>
            <a:fillRect/>
          </a:stretch>
        </p:blipFill>
        <p:spPr>
          <a:xfrm>
            <a:off x="8324850" y="4824197"/>
            <a:ext cx="657632" cy="231713"/>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4"/>
        <p:cNvGrpSpPr/>
        <p:nvPr/>
      </p:nvGrpSpPr>
      <p:grpSpPr>
        <a:xfrm>
          <a:off x="0" y="0"/>
          <a:ext cx="0" cy="0"/>
          <a:chOff x="0" y="0"/>
          <a:chExt cx="0" cy="0"/>
        </a:xfrm>
      </p:grpSpPr>
      <p:sp>
        <p:nvSpPr>
          <p:cNvPr id="25" name="Google Shape;25;p13"/>
          <p:cNvSpPr txBox="1">
            <a:spLocks noGrp="1"/>
          </p:cNvSpPr>
          <p:nvPr>
            <p:ph type="title"/>
          </p:nvPr>
        </p:nvSpPr>
        <p:spPr>
          <a:xfrm>
            <a:off x="713225" y="1614925"/>
            <a:ext cx="7717800" cy="6468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3800"/>
              <a:buNone/>
              <a:defRPr>
                <a:solidFill>
                  <a:srgbClr val="2B2D83"/>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6" name="Google Shape;26;p13"/>
          <p:cNvSpPr/>
          <p:nvPr/>
        </p:nvSpPr>
        <p:spPr>
          <a:xfrm>
            <a:off x="-48668" y="3013189"/>
            <a:ext cx="5032137" cy="2965834"/>
          </a:xfrm>
          <a:custGeom>
            <a:avLst/>
            <a:gdLst/>
            <a:ahLst/>
            <a:cxnLst/>
            <a:rect l="l" t="t" r="r" b="b"/>
            <a:pathLst>
              <a:path w="118056" h="69596" extrusionOk="0">
                <a:moveTo>
                  <a:pt x="1" y="1"/>
                </a:moveTo>
                <a:lnTo>
                  <a:pt x="1" y="12122"/>
                </a:lnTo>
                <a:lnTo>
                  <a:pt x="1" y="24242"/>
                </a:lnTo>
                <a:lnTo>
                  <a:pt x="1" y="45355"/>
                </a:lnTo>
                <a:lnTo>
                  <a:pt x="1" y="57475"/>
                </a:lnTo>
                <a:lnTo>
                  <a:pt x="1" y="69596"/>
                </a:lnTo>
                <a:lnTo>
                  <a:pt x="118055" y="69596"/>
                </a:lnTo>
                <a:lnTo>
                  <a:pt x="118055" y="36363"/>
                </a:lnTo>
                <a:lnTo>
                  <a:pt x="86352" y="36363"/>
                </a:lnTo>
                <a:lnTo>
                  <a:pt x="86352" y="24242"/>
                </a:lnTo>
                <a:lnTo>
                  <a:pt x="54625" y="24242"/>
                </a:lnTo>
                <a:lnTo>
                  <a:pt x="54625" y="12122"/>
                </a:lnTo>
                <a:lnTo>
                  <a:pt x="22921" y="12122"/>
                </a:lnTo>
                <a:lnTo>
                  <a:pt x="22921" y="1"/>
                </a:lnTo>
                <a:close/>
              </a:path>
            </a:pathLst>
          </a:custGeom>
          <a:solidFill>
            <a:srgbClr val="E750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 name="Google Shape;27;p13"/>
          <p:cNvSpPr/>
          <p:nvPr/>
        </p:nvSpPr>
        <p:spPr>
          <a:xfrm rot="10800000">
            <a:off x="4111852" y="-851395"/>
            <a:ext cx="5032137" cy="2965834"/>
          </a:xfrm>
          <a:custGeom>
            <a:avLst/>
            <a:gdLst/>
            <a:ahLst/>
            <a:cxnLst/>
            <a:rect l="l" t="t" r="r" b="b"/>
            <a:pathLst>
              <a:path w="118056" h="69596" extrusionOk="0">
                <a:moveTo>
                  <a:pt x="1" y="1"/>
                </a:moveTo>
                <a:lnTo>
                  <a:pt x="1" y="12122"/>
                </a:lnTo>
                <a:lnTo>
                  <a:pt x="1" y="24242"/>
                </a:lnTo>
                <a:lnTo>
                  <a:pt x="1" y="45355"/>
                </a:lnTo>
                <a:lnTo>
                  <a:pt x="1" y="57475"/>
                </a:lnTo>
                <a:lnTo>
                  <a:pt x="1" y="69596"/>
                </a:lnTo>
                <a:lnTo>
                  <a:pt x="118055" y="69596"/>
                </a:lnTo>
                <a:lnTo>
                  <a:pt x="118055" y="36363"/>
                </a:lnTo>
                <a:lnTo>
                  <a:pt x="86352" y="36363"/>
                </a:lnTo>
                <a:lnTo>
                  <a:pt x="86352" y="24242"/>
                </a:lnTo>
                <a:lnTo>
                  <a:pt x="54625" y="24242"/>
                </a:lnTo>
                <a:lnTo>
                  <a:pt x="54625" y="12122"/>
                </a:lnTo>
                <a:lnTo>
                  <a:pt x="22921" y="12122"/>
                </a:lnTo>
                <a:lnTo>
                  <a:pt x="22921" y="1"/>
                </a:lnTo>
                <a:close/>
              </a:path>
            </a:pathLst>
          </a:custGeom>
          <a:solidFill>
            <a:srgbClr val="15A7A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28" name="Google Shape;28;p13"/>
          <p:cNvGrpSpPr/>
          <p:nvPr/>
        </p:nvGrpSpPr>
        <p:grpSpPr>
          <a:xfrm>
            <a:off x="8431033" y="-449325"/>
            <a:ext cx="1061212" cy="1676776"/>
            <a:chOff x="4210925" y="3949824"/>
            <a:chExt cx="325625" cy="514601"/>
          </a:xfrm>
        </p:grpSpPr>
        <p:sp>
          <p:nvSpPr>
            <p:cNvPr id="29" name="Google Shape;29;p13"/>
            <p:cNvSpPr/>
            <p:nvPr/>
          </p:nvSpPr>
          <p:spPr>
            <a:xfrm>
              <a:off x="4210925" y="3949824"/>
              <a:ext cx="325625" cy="265975"/>
            </a:xfrm>
            <a:custGeom>
              <a:avLst/>
              <a:gdLst/>
              <a:ahLst/>
              <a:cxnLst/>
              <a:rect l="l" t="t" r="r" b="b"/>
              <a:pathLst>
                <a:path w="13025" h="10639" extrusionOk="0">
                  <a:moveTo>
                    <a:pt x="0" y="1"/>
                  </a:moveTo>
                  <a:lnTo>
                    <a:pt x="0" y="10638"/>
                  </a:lnTo>
                  <a:lnTo>
                    <a:pt x="13025" y="1"/>
                  </a:lnTo>
                  <a:close/>
                </a:path>
              </a:pathLst>
            </a:custGeom>
            <a:solidFill>
              <a:srgbClr val="2B2D8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 name="Google Shape;30;p13"/>
            <p:cNvSpPr/>
            <p:nvPr/>
          </p:nvSpPr>
          <p:spPr>
            <a:xfrm>
              <a:off x="4210925" y="4198450"/>
              <a:ext cx="325625" cy="265975"/>
            </a:xfrm>
            <a:custGeom>
              <a:avLst/>
              <a:gdLst/>
              <a:ahLst/>
              <a:cxnLst/>
              <a:rect l="l" t="t" r="r" b="b"/>
              <a:pathLst>
                <a:path w="13025" h="10639" extrusionOk="0">
                  <a:moveTo>
                    <a:pt x="0" y="1"/>
                  </a:moveTo>
                  <a:lnTo>
                    <a:pt x="0" y="10638"/>
                  </a:lnTo>
                  <a:lnTo>
                    <a:pt x="13025" y="1"/>
                  </a:lnTo>
                  <a:close/>
                </a:path>
              </a:pathLst>
            </a:custGeom>
            <a:solidFill>
              <a:srgbClr val="2B2D8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31" name="Google Shape;31;p13"/>
          <p:cNvSpPr/>
          <p:nvPr/>
        </p:nvSpPr>
        <p:spPr>
          <a:xfrm>
            <a:off x="-1599504" y="3160475"/>
            <a:ext cx="2624720" cy="2524640"/>
          </a:xfrm>
          <a:custGeom>
            <a:avLst/>
            <a:gdLst/>
            <a:ahLst/>
            <a:cxnLst/>
            <a:rect l="l" t="t" r="r" b="b"/>
            <a:pathLst>
              <a:path w="61577" h="59243" extrusionOk="0">
                <a:moveTo>
                  <a:pt x="31982" y="6953"/>
                </a:moveTo>
                <a:cubicBezTo>
                  <a:pt x="41136" y="6953"/>
                  <a:pt x="49410" y="12469"/>
                  <a:pt x="52909" y="20951"/>
                </a:cubicBezTo>
                <a:cubicBezTo>
                  <a:pt x="56409" y="29410"/>
                  <a:pt x="54485" y="39166"/>
                  <a:pt x="47996" y="45655"/>
                </a:cubicBezTo>
                <a:cubicBezTo>
                  <a:pt x="43652" y="49984"/>
                  <a:pt x="37854" y="52287"/>
                  <a:pt x="31951" y="52287"/>
                </a:cubicBezTo>
                <a:cubicBezTo>
                  <a:pt x="29036" y="52287"/>
                  <a:pt x="26095" y="51725"/>
                  <a:pt x="23291" y="50569"/>
                </a:cubicBezTo>
                <a:cubicBezTo>
                  <a:pt x="14832" y="47046"/>
                  <a:pt x="9317" y="38796"/>
                  <a:pt x="9317" y="29618"/>
                </a:cubicBezTo>
                <a:cubicBezTo>
                  <a:pt x="9317" y="17104"/>
                  <a:pt x="19467" y="6976"/>
                  <a:pt x="31982" y="6953"/>
                </a:cubicBezTo>
                <a:close/>
                <a:moveTo>
                  <a:pt x="31982" y="0"/>
                </a:moveTo>
                <a:cubicBezTo>
                  <a:pt x="20000" y="0"/>
                  <a:pt x="9178" y="7208"/>
                  <a:pt x="4589" y="18286"/>
                </a:cubicBezTo>
                <a:cubicBezTo>
                  <a:pt x="0" y="29340"/>
                  <a:pt x="2550" y="42086"/>
                  <a:pt x="11009" y="50569"/>
                </a:cubicBezTo>
                <a:cubicBezTo>
                  <a:pt x="16684" y="56229"/>
                  <a:pt x="24259" y="59243"/>
                  <a:pt x="31969" y="59243"/>
                </a:cubicBezTo>
                <a:cubicBezTo>
                  <a:pt x="35781" y="59243"/>
                  <a:pt x="39627" y="58506"/>
                  <a:pt x="43292" y="56988"/>
                </a:cubicBezTo>
                <a:cubicBezTo>
                  <a:pt x="54369" y="52399"/>
                  <a:pt x="61577" y="41600"/>
                  <a:pt x="61577" y="29618"/>
                </a:cubicBezTo>
                <a:cubicBezTo>
                  <a:pt x="61577" y="13280"/>
                  <a:pt x="48321" y="0"/>
                  <a:pt x="31982" y="0"/>
                </a:cubicBezTo>
                <a:close/>
              </a:path>
            </a:pathLst>
          </a:custGeom>
          <a:solidFill>
            <a:srgbClr val="05954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 name="Google Shape;32;p13"/>
          <p:cNvSpPr txBox="1">
            <a:spLocks noGrp="1"/>
          </p:cNvSpPr>
          <p:nvPr>
            <p:ph type="subTitle" idx="1"/>
          </p:nvPr>
        </p:nvSpPr>
        <p:spPr>
          <a:xfrm>
            <a:off x="2512825" y="2331700"/>
            <a:ext cx="4114800" cy="1176900"/>
          </a:xfrm>
          <a:prstGeom prst="rect">
            <a:avLst/>
          </a:prstGeom>
          <a:noFill/>
          <a:ln>
            <a:noFill/>
          </a:ln>
        </p:spPr>
        <p:txBody>
          <a:bodyPr spcFirstLastPara="1" wrap="square" lIns="91425" tIns="91425" rIns="91425" bIns="91425" anchor="t" anchorCtr="0">
            <a:noAutofit/>
          </a:bodyPr>
          <a:lstStyle>
            <a:lvl1pPr marR="0" lvl="0" algn="ctr" rtl="0">
              <a:lnSpc>
                <a:spcPct val="100000"/>
              </a:lnSpc>
              <a:spcBef>
                <a:spcPts val="0"/>
              </a:spcBef>
              <a:spcAft>
                <a:spcPts val="0"/>
              </a:spcAft>
              <a:buClr>
                <a:srgbClr val="000000"/>
              </a:buClr>
              <a:buSzPts val="1600"/>
              <a:buFont typeface="Arial"/>
              <a:buNone/>
              <a:defRPr sz="1400" b="0" i="0" u="none" strike="noStrike" cap="none">
                <a:solidFill>
                  <a:srgbClr val="15A7A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pic>
        <p:nvPicPr>
          <p:cNvPr id="33" name="Google Shape;33;p13" descr="Logo&#10;&#10;Description automatically generated"/>
          <p:cNvPicPr preferRelativeResize="0"/>
          <p:nvPr/>
        </p:nvPicPr>
        <p:blipFill rotWithShape="1">
          <a:blip r:embed="rId2">
            <a:alphaModFix/>
          </a:blip>
          <a:srcRect/>
          <a:stretch/>
        </p:blipFill>
        <p:spPr>
          <a:xfrm>
            <a:off x="72618" y="40351"/>
            <a:ext cx="846608" cy="851916"/>
          </a:xfrm>
          <a:prstGeom prst="rect">
            <a:avLst/>
          </a:prstGeom>
          <a:noFill/>
          <a:ln>
            <a:noFill/>
          </a:ln>
        </p:spPr>
      </p:pic>
      <p:pic>
        <p:nvPicPr>
          <p:cNvPr id="34" name="Google Shape;34;p13" descr="Graphical user interface, text, application&#10;&#10;Description automatically generated"/>
          <p:cNvPicPr preferRelativeResize="0"/>
          <p:nvPr/>
        </p:nvPicPr>
        <p:blipFill rotWithShape="1">
          <a:blip r:embed="rId3">
            <a:alphaModFix/>
          </a:blip>
          <a:srcRect r="25004"/>
          <a:stretch/>
        </p:blipFill>
        <p:spPr>
          <a:xfrm>
            <a:off x="72618" y="4728046"/>
            <a:ext cx="1006682" cy="275804"/>
          </a:xfrm>
          <a:prstGeom prst="rect">
            <a:avLst/>
          </a:prstGeom>
          <a:noFill/>
          <a:ln>
            <a:noFill/>
          </a:ln>
        </p:spPr>
      </p:pic>
      <p:sp>
        <p:nvSpPr>
          <p:cNvPr id="2" name="TextBox 19">
            <a:extLst>
              <a:ext uri="{FF2B5EF4-FFF2-40B4-BE49-F238E27FC236}">
                <a16:creationId xmlns:a16="http://schemas.microsoft.com/office/drawing/2014/main" id="{9657DE09-B50E-9C1E-4675-D3DB0EF65C05}"/>
              </a:ext>
            </a:extLst>
          </p:cNvPr>
          <p:cNvSpPr txBox="1"/>
          <p:nvPr userDrawn="1"/>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pic>
        <p:nvPicPr>
          <p:cNvPr id="3" name="Grafik 2" descr="Ein Bild, das Symbol, Kreis, Schrift, Grafiken enthält.&#10;&#10;Automatisch generierte Beschreibung">
            <a:extLst>
              <a:ext uri="{FF2B5EF4-FFF2-40B4-BE49-F238E27FC236}">
                <a16:creationId xmlns:a16="http://schemas.microsoft.com/office/drawing/2014/main" id="{9FF94A75-A24D-890F-C5D2-90AA381B73AD}"/>
              </a:ext>
            </a:extLst>
          </p:cNvPr>
          <p:cNvPicPr>
            <a:picLocks noChangeAspect="1"/>
          </p:cNvPicPr>
          <p:nvPr userDrawn="1"/>
        </p:nvPicPr>
        <p:blipFill>
          <a:blip r:embed="rId4"/>
          <a:stretch>
            <a:fillRect/>
          </a:stretch>
        </p:blipFill>
        <p:spPr>
          <a:xfrm>
            <a:off x="8324850" y="4824197"/>
            <a:ext cx="657632" cy="231713"/>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5"/>
        <p:cNvGrpSpPr/>
        <p:nvPr/>
      </p:nvGrpSpPr>
      <p:grpSpPr>
        <a:xfrm>
          <a:off x="0" y="0"/>
          <a:ext cx="0" cy="0"/>
          <a:chOff x="0" y="0"/>
          <a:chExt cx="0" cy="0"/>
        </a:xfrm>
      </p:grpSpPr>
      <p:sp>
        <p:nvSpPr>
          <p:cNvPr id="36" name="Google Shape;36;p14"/>
          <p:cNvSpPr txBox="1">
            <a:spLocks noGrp="1"/>
          </p:cNvSpPr>
          <p:nvPr>
            <p:ph type="title"/>
          </p:nvPr>
        </p:nvSpPr>
        <p:spPr>
          <a:xfrm>
            <a:off x="713225" y="539500"/>
            <a:ext cx="7717800" cy="1011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3800"/>
              <a:buNone/>
              <a:defRPr>
                <a:solidFill>
                  <a:srgbClr val="E7501B"/>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37" name="Google Shape;37;p14"/>
          <p:cNvSpPr/>
          <p:nvPr/>
        </p:nvSpPr>
        <p:spPr>
          <a:xfrm>
            <a:off x="7974746" y="4519809"/>
            <a:ext cx="2624720" cy="2524640"/>
          </a:xfrm>
          <a:custGeom>
            <a:avLst/>
            <a:gdLst/>
            <a:ahLst/>
            <a:cxnLst/>
            <a:rect l="l" t="t" r="r" b="b"/>
            <a:pathLst>
              <a:path w="61577" h="59243" extrusionOk="0">
                <a:moveTo>
                  <a:pt x="31982" y="6953"/>
                </a:moveTo>
                <a:cubicBezTo>
                  <a:pt x="41136" y="6953"/>
                  <a:pt x="49410" y="12469"/>
                  <a:pt x="52909" y="20951"/>
                </a:cubicBezTo>
                <a:cubicBezTo>
                  <a:pt x="56409" y="29410"/>
                  <a:pt x="54485" y="39166"/>
                  <a:pt x="47996" y="45655"/>
                </a:cubicBezTo>
                <a:cubicBezTo>
                  <a:pt x="43652" y="49984"/>
                  <a:pt x="37854" y="52287"/>
                  <a:pt x="31951" y="52287"/>
                </a:cubicBezTo>
                <a:cubicBezTo>
                  <a:pt x="29036" y="52287"/>
                  <a:pt x="26095" y="51725"/>
                  <a:pt x="23291" y="50569"/>
                </a:cubicBezTo>
                <a:cubicBezTo>
                  <a:pt x="14832" y="47046"/>
                  <a:pt x="9317" y="38796"/>
                  <a:pt x="9317" y="29618"/>
                </a:cubicBezTo>
                <a:cubicBezTo>
                  <a:pt x="9317" y="17104"/>
                  <a:pt x="19467" y="6976"/>
                  <a:pt x="31982" y="6953"/>
                </a:cubicBezTo>
                <a:close/>
                <a:moveTo>
                  <a:pt x="31982" y="0"/>
                </a:moveTo>
                <a:cubicBezTo>
                  <a:pt x="20000" y="0"/>
                  <a:pt x="9178" y="7208"/>
                  <a:pt x="4589" y="18286"/>
                </a:cubicBezTo>
                <a:cubicBezTo>
                  <a:pt x="0" y="29340"/>
                  <a:pt x="2550" y="42086"/>
                  <a:pt x="11009" y="50569"/>
                </a:cubicBezTo>
                <a:cubicBezTo>
                  <a:pt x="16684" y="56229"/>
                  <a:pt x="24259" y="59243"/>
                  <a:pt x="31969" y="59243"/>
                </a:cubicBezTo>
                <a:cubicBezTo>
                  <a:pt x="35781" y="59243"/>
                  <a:pt x="39627" y="58506"/>
                  <a:pt x="43292" y="56988"/>
                </a:cubicBezTo>
                <a:cubicBezTo>
                  <a:pt x="54369" y="52399"/>
                  <a:pt x="61577" y="41600"/>
                  <a:pt x="61577" y="29618"/>
                </a:cubicBezTo>
                <a:cubicBezTo>
                  <a:pt x="61577" y="13280"/>
                  <a:pt x="48321" y="0"/>
                  <a:pt x="31982" y="0"/>
                </a:cubicBezTo>
                <a:close/>
              </a:path>
            </a:pathLst>
          </a:custGeom>
          <a:solidFill>
            <a:srgbClr val="15A7A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 name="Google Shape;38;p14"/>
          <p:cNvSpPr/>
          <p:nvPr/>
        </p:nvSpPr>
        <p:spPr>
          <a:xfrm flipH="1">
            <a:off x="7222540" y="-11"/>
            <a:ext cx="1921448" cy="1421237"/>
          </a:xfrm>
          <a:custGeom>
            <a:avLst/>
            <a:gdLst/>
            <a:ahLst/>
            <a:cxnLst/>
            <a:rect l="l" t="t" r="r" b="b"/>
            <a:pathLst>
              <a:path w="13025" h="10639" extrusionOk="0">
                <a:moveTo>
                  <a:pt x="0" y="1"/>
                </a:moveTo>
                <a:lnTo>
                  <a:pt x="0" y="10638"/>
                </a:lnTo>
                <a:lnTo>
                  <a:pt x="13025" y="1"/>
                </a:lnTo>
                <a:close/>
              </a:path>
            </a:pathLst>
          </a:custGeom>
          <a:solidFill>
            <a:srgbClr val="2B2D8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39" name="Google Shape;39;p14"/>
          <p:cNvGrpSpPr/>
          <p:nvPr/>
        </p:nvGrpSpPr>
        <p:grpSpPr>
          <a:xfrm>
            <a:off x="8225003" y="433123"/>
            <a:ext cx="411785" cy="650559"/>
            <a:chOff x="4210925" y="3949824"/>
            <a:chExt cx="325625" cy="514601"/>
          </a:xfrm>
        </p:grpSpPr>
        <p:sp>
          <p:nvSpPr>
            <p:cNvPr id="40" name="Google Shape;40;p14"/>
            <p:cNvSpPr/>
            <p:nvPr/>
          </p:nvSpPr>
          <p:spPr>
            <a:xfrm>
              <a:off x="4210925" y="3949824"/>
              <a:ext cx="325625" cy="265975"/>
            </a:xfrm>
            <a:custGeom>
              <a:avLst/>
              <a:gdLst/>
              <a:ahLst/>
              <a:cxnLst/>
              <a:rect l="l" t="t" r="r" b="b"/>
              <a:pathLst>
                <a:path w="13025" h="10639" extrusionOk="0">
                  <a:moveTo>
                    <a:pt x="0" y="1"/>
                  </a:moveTo>
                  <a:lnTo>
                    <a:pt x="0" y="10638"/>
                  </a:lnTo>
                  <a:lnTo>
                    <a:pt x="13025" y="1"/>
                  </a:lnTo>
                  <a:close/>
                </a:path>
              </a:pathLst>
            </a:custGeom>
            <a:solidFill>
              <a:srgbClr val="E750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 name="Google Shape;41;p14"/>
            <p:cNvSpPr/>
            <p:nvPr/>
          </p:nvSpPr>
          <p:spPr>
            <a:xfrm>
              <a:off x="4210925" y="4198450"/>
              <a:ext cx="325625" cy="265975"/>
            </a:xfrm>
            <a:custGeom>
              <a:avLst/>
              <a:gdLst/>
              <a:ahLst/>
              <a:cxnLst/>
              <a:rect l="l" t="t" r="r" b="b"/>
              <a:pathLst>
                <a:path w="13025" h="10639" extrusionOk="0">
                  <a:moveTo>
                    <a:pt x="0" y="1"/>
                  </a:moveTo>
                  <a:lnTo>
                    <a:pt x="0" y="10638"/>
                  </a:lnTo>
                  <a:lnTo>
                    <a:pt x="13025" y="1"/>
                  </a:lnTo>
                  <a:close/>
                </a:path>
              </a:pathLst>
            </a:custGeom>
            <a:solidFill>
              <a:srgbClr val="E750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pic>
        <p:nvPicPr>
          <p:cNvPr id="42" name="Google Shape;42;p14" descr="Logo&#10;&#10;Description automatically generated"/>
          <p:cNvPicPr preferRelativeResize="0"/>
          <p:nvPr/>
        </p:nvPicPr>
        <p:blipFill rotWithShape="1">
          <a:blip r:embed="rId2">
            <a:alphaModFix/>
          </a:blip>
          <a:srcRect/>
          <a:stretch/>
        </p:blipFill>
        <p:spPr>
          <a:xfrm>
            <a:off x="72618" y="40351"/>
            <a:ext cx="846608" cy="851916"/>
          </a:xfrm>
          <a:prstGeom prst="rect">
            <a:avLst/>
          </a:prstGeom>
          <a:noFill/>
          <a:ln>
            <a:noFill/>
          </a:ln>
        </p:spPr>
      </p:pic>
      <p:pic>
        <p:nvPicPr>
          <p:cNvPr id="43" name="Google Shape;43;p14" descr="Graphical user interface, text, application&#10;&#10;Description automatically generated"/>
          <p:cNvPicPr preferRelativeResize="0"/>
          <p:nvPr/>
        </p:nvPicPr>
        <p:blipFill rotWithShape="1">
          <a:blip r:embed="rId3">
            <a:alphaModFix/>
          </a:blip>
          <a:srcRect r="25004"/>
          <a:stretch/>
        </p:blipFill>
        <p:spPr>
          <a:xfrm>
            <a:off x="72618" y="4780106"/>
            <a:ext cx="1006682" cy="275804"/>
          </a:xfrm>
          <a:prstGeom prst="rect">
            <a:avLst/>
          </a:prstGeom>
          <a:noFill/>
          <a:ln>
            <a:noFill/>
          </a:ln>
        </p:spPr>
      </p:pic>
      <p:sp>
        <p:nvSpPr>
          <p:cNvPr id="2" name="TextBox 19">
            <a:extLst>
              <a:ext uri="{FF2B5EF4-FFF2-40B4-BE49-F238E27FC236}">
                <a16:creationId xmlns:a16="http://schemas.microsoft.com/office/drawing/2014/main" id="{C854C067-5C1C-5973-086B-FC96D61D6037}"/>
              </a:ext>
            </a:extLst>
          </p:cNvPr>
          <p:cNvSpPr txBox="1"/>
          <p:nvPr userDrawn="1"/>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pic>
        <p:nvPicPr>
          <p:cNvPr id="3" name="Grafik 2" descr="Ein Bild, das Symbol, Kreis, Schrift, Grafiken enthält.&#10;&#10;Automatisch generierte Beschreibung">
            <a:extLst>
              <a:ext uri="{FF2B5EF4-FFF2-40B4-BE49-F238E27FC236}">
                <a16:creationId xmlns:a16="http://schemas.microsoft.com/office/drawing/2014/main" id="{E01B249D-F516-E848-CEAE-7A378709A9FB}"/>
              </a:ext>
            </a:extLst>
          </p:cNvPr>
          <p:cNvPicPr>
            <a:picLocks noChangeAspect="1"/>
          </p:cNvPicPr>
          <p:nvPr userDrawn="1"/>
        </p:nvPicPr>
        <p:blipFill>
          <a:blip r:embed="rId4"/>
          <a:stretch>
            <a:fillRect/>
          </a:stretch>
        </p:blipFill>
        <p:spPr>
          <a:xfrm>
            <a:off x="8324850" y="4824197"/>
            <a:ext cx="657632" cy="231713"/>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hree columns">
  <p:cSld name="CUSTOM_1">
    <p:spTree>
      <p:nvGrpSpPr>
        <p:cNvPr id="1" name="Shape 44"/>
        <p:cNvGrpSpPr/>
        <p:nvPr/>
      </p:nvGrpSpPr>
      <p:grpSpPr>
        <a:xfrm>
          <a:off x="0" y="0"/>
          <a:ext cx="0" cy="0"/>
          <a:chOff x="0" y="0"/>
          <a:chExt cx="0" cy="0"/>
        </a:xfrm>
      </p:grpSpPr>
      <p:sp>
        <p:nvSpPr>
          <p:cNvPr id="45" name="Google Shape;45;p15"/>
          <p:cNvSpPr txBox="1">
            <a:spLocks noGrp="1"/>
          </p:cNvSpPr>
          <p:nvPr>
            <p:ph type="title"/>
          </p:nvPr>
        </p:nvSpPr>
        <p:spPr>
          <a:xfrm>
            <a:off x="713225" y="539500"/>
            <a:ext cx="7717800" cy="13137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3800"/>
              <a:buNone/>
              <a:defRPr>
                <a:solidFill>
                  <a:srgbClr val="2B2D83"/>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46" name="Google Shape;46;p15"/>
          <p:cNvSpPr txBox="1">
            <a:spLocks noGrp="1"/>
          </p:cNvSpPr>
          <p:nvPr>
            <p:ph type="title" idx="2"/>
          </p:nvPr>
        </p:nvSpPr>
        <p:spPr>
          <a:xfrm>
            <a:off x="713225" y="2939525"/>
            <a:ext cx="2572500" cy="6099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600"/>
              <a:buNone/>
              <a:defRPr sz="2600">
                <a:solidFill>
                  <a:srgbClr val="E7501B"/>
                </a:solidFill>
              </a:defRPr>
            </a:lvl1pPr>
            <a:lvl2pPr lvl="1" algn="l">
              <a:lnSpc>
                <a:spcPct val="100000"/>
              </a:lnSpc>
              <a:spcBef>
                <a:spcPts val="0"/>
              </a:spcBef>
              <a:spcAft>
                <a:spcPts val="0"/>
              </a:spcAft>
              <a:buSzPts val="2800"/>
              <a:buFont typeface="Bebas Neue"/>
              <a:buNone/>
              <a:defRPr>
                <a:latin typeface="Bebas Neue"/>
                <a:ea typeface="Bebas Neue"/>
                <a:cs typeface="Bebas Neue"/>
                <a:sym typeface="Bebas Neue"/>
              </a:defRPr>
            </a:lvl2pPr>
            <a:lvl3pPr lvl="2" algn="l">
              <a:lnSpc>
                <a:spcPct val="100000"/>
              </a:lnSpc>
              <a:spcBef>
                <a:spcPts val="0"/>
              </a:spcBef>
              <a:spcAft>
                <a:spcPts val="0"/>
              </a:spcAft>
              <a:buSzPts val="2800"/>
              <a:buFont typeface="Bebas Neue"/>
              <a:buNone/>
              <a:defRPr>
                <a:latin typeface="Bebas Neue"/>
                <a:ea typeface="Bebas Neue"/>
                <a:cs typeface="Bebas Neue"/>
                <a:sym typeface="Bebas Neue"/>
              </a:defRPr>
            </a:lvl3pPr>
            <a:lvl4pPr lvl="3" algn="l">
              <a:lnSpc>
                <a:spcPct val="100000"/>
              </a:lnSpc>
              <a:spcBef>
                <a:spcPts val="0"/>
              </a:spcBef>
              <a:spcAft>
                <a:spcPts val="0"/>
              </a:spcAft>
              <a:buSzPts val="2800"/>
              <a:buFont typeface="Bebas Neue"/>
              <a:buNone/>
              <a:defRPr>
                <a:latin typeface="Bebas Neue"/>
                <a:ea typeface="Bebas Neue"/>
                <a:cs typeface="Bebas Neue"/>
                <a:sym typeface="Bebas Neue"/>
              </a:defRPr>
            </a:lvl4pPr>
            <a:lvl5pPr lvl="4" algn="l">
              <a:lnSpc>
                <a:spcPct val="100000"/>
              </a:lnSpc>
              <a:spcBef>
                <a:spcPts val="0"/>
              </a:spcBef>
              <a:spcAft>
                <a:spcPts val="0"/>
              </a:spcAft>
              <a:buSzPts val="2800"/>
              <a:buFont typeface="Bebas Neue"/>
              <a:buNone/>
              <a:defRPr>
                <a:latin typeface="Bebas Neue"/>
                <a:ea typeface="Bebas Neue"/>
                <a:cs typeface="Bebas Neue"/>
                <a:sym typeface="Bebas Neue"/>
              </a:defRPr>
            </a:lvl5pPr>
            <a:lvl6pPr lvl="5" algn="l">
              <a:lnSpc>
                <a:spcPct val="100000"/>
              </a:lnSpc>
              <a:spcBef>
                <a:spcPts val="0"/>
              </a:spcBef>
              <a:spcAft>
                <a:spcPts val="0"/>
              </a:spcAft>
              <a:buSzPts val="2800"/>
              <a:buFont typeface="Bebas Neue"/>
              <a:buNone/>
              <a:defRPr>
                <a:latin typeface="Bebas Neue"/>
                <a:ea typeface="Bebas Neue"/>
                <a:cs typeface="Bebas Neue"/>
                <a:sym typeface="Bebas Neue"/>
              </a:defRPr>
            </a:lvl6pPr>
            <a:lvl7pPr lvl="6" algn="l">
              <a:lnSpc>
                <a:spcPct val="100000"/>
              </a:lnSpc>
              <a:spcBef>
                <a:spcPts val="0"/>
              </a:spcBef>
              <a:spcAft>
                <a:spcPts val="0"/>
              </a:spcAft>
              <a:buSzPts val="2800"/>
              <a:buFont typeface="Bebas Neue"/>
              <a:buNone/>
              <a:defRPr>
                <a:latin typeface="Bebas Neue"/>
                <a:ea typeface="Bebas Neue"/>
                <a:cs typeface="Bebas Neue"/>
                <a:sym typeface="Bebas Neue"/>
              </a:defRPr>
            </a:lvl7pPr>
            <a:lvl8pPr lvl="7" algn="l">
              <a:lnSpc>
                <a:spcPct val="100000"/>
              </a:lnSpc>
              <a:spcBef>
                <a:spcPts val="0"/>
              </a:spcBef>
              <a:spcAft>
                <a:spcPts val="0"/>
              </a:spcAft>
              <a:buSzPts val="2800"/>
              <a:buFont typeface="Bebas Neue"/>
              <a:buNone/>
              <a:defRPr>
                <a:latin typeface="Bebas Neue"/>
                <a:ea typeface="Bebas Neue"/>
                <a:cs typeface="Bebas Neue"/>
                <a:sym typeface="Bebas Neue"/>
              </a:defRPr>
            </a:lvl8pPr>
            <a:lvl9pPr lvl="8" algn="l">
              <a:lnSpc>
                <a:spcPct val="100000"/>
              </a:lnSpc>
              <a:spcBef>
                <a:spcPts val="0"/>
              </a:spcBef>
              <a:spcAft>
                <a:spcPts val="0"/>
              </a:spcAft>
              <a:buSzPts val="2800"/>
              <a:buFont typeface="Bebas Neue"/>
              <a:buNone/>
              <a:defRPr>
                <a:latin typeface="Bebas Neue"/>
                <a:ea typeface="Bebas Neue"/>
                <a:cs typeface="Bebas Neue"/>
                <a:sym typeface="Bebas Neue"/>
              </a:defRPr>
            </a:lvl9pPr>
          </a:lstStyle>
          <a:p>
            <a:endParaRPr/>
          </a:p>
        </p:txBody>
      </p:sp>
      <p:sp>
        <p:nvSpPr>
          <p:cNvPr id="47" name="Google Shape;47;p15"/>
          <p:cNvSpPr txBox="1">
            <a:spLocks noGrp="1"/>
          </p:cNvSpPr>
          <p:nvPr>
            <p:ph type="title" idx="3"/>
          </p:nvPr>
        </p:nvSpPr>
        <p:spPr>
          <a:xfrm>
            <a:off x="3286025" y="2939525"/>
            <a:ext cx="2572500" cy="6099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600"/>
              <a:buNone/>
              <a:defRPr sz="2600">
                <a:solidFill>
                  <a:srgbClr val="E7501B"/>
                </a:solidFill>
              </a:defRPr>
            </a:lvl1pPr>
            <a:lvl2pPr lvl="1" algn="l">
              <a:lnSpc>
                <a:spcPct val="100000"/>
              </a:lnSpc>
              <a:spcBef>
                <a:spcPts val="0"/>
              </a:spcBef>
              <a:spcAft>
                <a:spcPts val="0"/>
              </a:spcAft>
              <a:buSzPts val="2800"/>
              <a:buFont typeface="Bebas Neue"/>
              <a:buNone/>
              <a:defRPr>
                <a:latin typeface="Bebas Neue"/>
                <a:ea typeface="Bebas Neue"/>
                <a:cs typeface="Bebas Neue"/>
                <a:sym typeface="Bebas Neue"/>
              </a:defRPr>
            </a:lvl2pPr>
            <a:lvl3pPr lvl="2" algn="l">
              <a:lnSpc>
                <a:spcPct val="100000"/>
              </a:lnSpc>
              <a:spcBef>
                <a:spcPts val="0"/>
              </a:spcBef>
              <a:spcAft>
                <a:spcPts val="0"/>
              </a:spcAft>
              <a:buSzPts val="2800"/>
              <a:buFont typeface="Bebas Neue"/>
              <a:buNone/>
              <a:defRPr>
                <a:latin typeface="Bebas Neue"/>
                <a:ea typeface="Bebas Neue"/>
                <a:cs typeface="Bebas Neue"/>
                <a:sym typeface="Bebas Neue"/>
              </a:defRPr>
            </a:lvl3pPr>
            <a:lvl4pPr lvl="3" algn="l">
              <a:lnSpc>
                <a:spcPct val="100000"/>
              </a:lnSpc>
              <a:spcBef>
                <a:spcPts val="0"/>
              </a:spcBef>
              <a:spcAft>
                <a:spcPts val="0"/>
              </a:spcAft>
              <a:buSzPts val="2800"/>
              <a:buFont typeface="Bebas Neue"/>
              <a:buNone/>
              <a:defRPr>
                <a:latin typeface="Bebas Neue"/>
                <a:ea typeface="Bebas Neue"/>
                <a:cs typeface="Bebas Neue"/>
                <a:sym typeface="Bebas Neue"/>
              </a:defRPr>
            </a:lvl4pPr>
            <a:lvl5pPr lvl="4" algn="l">
              <a:lnSpc>
                <a:spcPct val="100000"/>
              </a:lnSpc>
              <a:spcBef>
                <a:spcPts val="0"/>
              </a:spcBef>
              <a:spcAft>
                <a:spcPts val="0"/>
              </a:spcAft>
              <a:buSzPts val="2800"/>
              <a:buFont typeface="Bebas Neue"/>
              <a:buNone/>
              <a:defRPr>
                <a:latin typeface="Bebas Neue"/>
                <a:ea typeface="Bebas Neue"/>
                <a:cs typeface="Bebas Neue"/>
                <a:sym typeface="Bebas Neue"/>
              </a:defRPr>
            </a:lvl5pPr>
            <a:lvl6pPr lvl="5" algn="l">
              <a:lnSpc>
                <a:spcPct val="100000"/>
              </a:lnSpc>
              <a:spcBef>
                <a:spcPts val="0"/>
              </a:spcBef>
              <a:spcAft>
                <a:spcPts val="0"/>
              </a:spcAft>
              <a:buSzPts val="2800"/>
              <a:buFont typeface="Bebas Neue"/>
              <a:buNone/>
              <a:defRPr>
                <a:latin typeface="Bebas Neue"/>
                <a:ea typeface="Bebas Neue"/>
                <a:cs typeface="Bebas Neue"/>
                <a:sym typeface="Bebas Neue"/>
              </a:defRPr>
            </a:lvl6pPr>
            <a:lvl7pPr lvl="6" algn="l">
              <a:lnSpc>
                <a:spcPct val="100000"/>
              </a:lnSpc>
              <a:spcBef>
                <a:spcPts val="0"/>
              </a:spcBef>
              <a:spcAft>
                <a:spcPts val="0"/>
              </a:spcAft>
              <a:buSzPts val="2800"/>
              <a:buFont typeface="Bebas Neue"/>
              <a:buNone/>
              <a:defRPr>
                <a:latin typeface="Bebas Neue"/>
                <a:ea typeface="Bebas Neue"/>
                <a:cs typeface="Bebas Neue"/>
                <a:sym typeface="Bebas Neue"/>
              </a:defRPr>
            </a:lvl7pPr>
            <a:lvl8pPr lvl="7" algn="l">
              <a:lnSpc>
                <a:spcPct val="100000"/>
              </a:lnSpc>
              <a:spcBef>
                <a:spcPts val="0"/>
              </a:spcBef>
              <a:spcAft>
                <a:spcPts val="0"/>
              </a:spcAft>
              <a:buSzPts val="2800"/>
              <a:buFont typeface="Bebas Neue"/>
              <a:buNone/>
              <a:defRPr>
                <a:latin typeface="Bebas Neue"/>
                <a:ea typeface="Bebas Neue"/>
                <a:cs typeface="Bebas Neue"/>
                <a:sym typeface="Bebas Neue"/>
              </a:defRPr>
            </a:lvl8pPr>
            <a:lvl9pPr lvl="8" algn="l">
              <a:lnSpc>
                <a:spcPct val="100000"/>
              </a:lnSpc>
              <a:spcBef>
                <a:spcPts val="0"/>
              </a:spcBef>
              <a:spcAft>
                <a:spcPts val="0"/>
              </a:spcAft>
              <a:buSzPts val="2800"/>
              <a:buFont typeface="Bebas Neue"/>
              <a:buNone/>
              <a:defRPr>
                <a:latin typeface="Bebas Neue"/>
                <a:ea typeface="Bebas Neue"/>
                <a:cs typeface="Bebas Neue"/>
                <a:sym typeface="Bebas Neue"/>
              </a:defRPr>
            </a:lvl9pPr>
          </a:lstStyle>
          <a:p>
            <a:endParaRPr/>
          </a:p>
        </p:txBody>
      </p:sp>
      <p:sp>
        <p:nvSpPr>
          <p:cNvPr id="48" name="Google Shape;48;p15"/>
          <p:cNvSpPr txBox="1">
            <a:spLocks noGrp="1"/>
          </p:cNvSpPr>
          <p:nvPr>
            <p:ph type="title" idx="4"/>
          </p:nvPr>
        </p:nvSpPr>
        <p:spPr>
          <a:xfrm>
            <a:off x="5858250" y="2935338"/>
            <a:ext cx="2572500" cy="6099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600"/>
              <a:buNone/>
              <a:defRPr sz="2600">
                <a:solidFill>
                  <a:srgbClr val="E7501B"/>
                </a:solidFill>
              </a:defRPr>
            </a:lvl1pPr>
            <a:lvl2pPr lvl="1" algn="l">
              <a:lnSpc>
                <a:spcPct val="100000"/>
              </a:lnSpc>
              <a:spcBef>
                <a:spcPts val="0"/>
              </a:spcBef>
              <a:spcAft>
                <a:spcPts val="0"/>
              </a:spcAft>
              <a:buSzPts val="2800"/>
              <a:buFont typeface="Bebas Neue"/>
              <a:buNone/>
              <a:defRPr>
                <a:latin typeface="Bebas Neue"/>
                <a:ea typeface="Bebas Neue"/>
                <a:cs typeface="Bebas Neue"/>
                <a:sym typeface="Bebas Neue"/>
              </a:defRPr>
            </a:lvl2pPr>
            <a:lvl3pPr lvl="2" algn="l">
              <a:lnSpc>
                <a:spcPct val="100000"/>
              </a:lnSpc>
              <a:spcBef>
                <a:spcPts val="0"/>
              </a:spcBef>
              <a:spcAft>
                <a:spcPts val="0"/>
              </a:spcAft>
              <a:buSzPts val="2800"/>
              <a:buFont typeface="Bebas Neue"/>
              <a:buNone/>
              <a:defRPr>
                <a:latin typeface="Bebas Neue"/>
                <a:ea typeface="Bebas Neue"/>
                <a:cs typeface="Bebas Neue"/>
                <a:sym typeface="Bebas Neue"/>
              </a:defRPr>
            </a:lvl3pPr>
            <a:lvl4pPr lvl="3" algn="l">
              <a:lnSpc>
                <a:spcPct val="100000"/>
              </a:lnSpc>
              <a:spcBef>
                <a:spcPts val="0"/>
              </a:spcBef>
              <a:spcAft>
                <a:spcPts val="0"/>
              </a:spcAft>
              <a:buSzPts val="2800"/>
              <a:buFont typeface="Bebas Neue"/>
              <a:buNone/>
              <a:defRPr>
                <a:latin typeface="Bebas Neue"/>
                <a:ea typeface="Bebas Neue"/>
                <a:cs typeface="Bebas Neue"/>
                <a:sym typeface="Bebas Neue"/>
              </a:defRPr>
            </a:lvl4pPr>
            <a:lvl5pPr lvl="4" algn="l">
              <a:lnSpc>
                <a:spcPct val="100000"/>
              </a:lnSpc>
              <a:spcBef>
                <a:spcPts val="0"/>
              </a:spcBef>
              <a:spcAft>
                <a:spcPts val="0"/>
              </a:spcAft>
              <a:buSzPts val="2800"/>
              <a:buFont typeface="Bebas Neue"/>
              <a:buNone/>
              <a:defRPr>
                <a:latin typeface="Bebas Neue"/>
                <a:ea typeface="Bebas Neue"/>
                <a:cs typeface="Bebas Neue"/>
                <a:sym typeface="Bebas Neue"/>
              </a:defRPr>
            </a:lvl5pPr>
            <a:lvl6pPr lvl="5" algn="l">
              <a:lnSpc>
                <a:spcPct val="100000"/>
              </a:lnSpc>
              <a:spcBef>
                <a:spcPts val="0"/>
              </a:spcBef>
              <a:spcAft>
                <a:spcPts val="0"/>
              </a:spcAft>
              <a:buSzPts val="2800"/>
              <a:buFont typeface="Bebas Neue"/>
              <a:buNone/>
              <a:defRPr>
                <a:latin typeface="Bebas Neue"/>
                <a:ea typeface="Bebas Neue"/>
                <a:cs typeface="Bebas Neue"/>
                <a:sym typeface="Bebas Neue"/>
              </a:defRPr>
            </a:lvl6pPr>
            <a:lvl7pPr lvl="6" algn="l">
              <a:lnSpc>
                <a:spcPct val="100000"/>
              </a:lnSpc>
              <a:spcBef>
                <a:spcPts val="0"/>
              </a:spcBef>
              <a:spcAft>
                <a:spcPts val="0"/>
              </a:spcAft>
              <a:buSzPts val="2800"/>
              <a:buFont typeface="Bebas Neue"/>
              <a:buNone/>
              <a:defRPr>
                <a:latin typeface="Bebas Neue"/>
                <a:ea typeface="Bebas Neue"/>
                <a:cs typeface="Bebas Neue"/>
                <a:sym typeface="Bebas Neue"/>
              </a:defRPr>
            </a:lvl7pPr>
            <a:lvl8pPr lvl="7" algn="l">
              <a:lnSpc>
                <a:spcPct val="100000"/>
              </a:lnSpc>
              <a:spcBef>
                <a:spcPts val="0"/>
              </a:spcBef>
              <a:spcAft>
                <a:spcPts val="0"/>
              </a:spcAft>
              <a:buSzPts val="2800"/>
              <a:buFont typeface="Bebas Neue"/>
              <a:buNone/>
              <a:defRPr>
                <a:latin typeface="Bebas Neue"/>
                <a:ea typeface="Bebas Neue"/>
                <a:cs typeface="Bebas Neue"/>
                <a:sym typeface="Bebas Neue"/>
              </a:defRPr>
            </a:lvl8pPr>
            <a:lvl9pPr lvl="8" algn="l">
              <a:lnSpc>
                <a:spcPct val="100000"/>
              </a:lnSpc>
              <a:spcBef>
                <a:spcPts val="0"/>
              </a:spcBef>
              <a:spcAft>
                <a:spcPts val="0"/>
              </a:spcAft>
              <a:buSzPts val="2800"/>
              <a:buFont typeface="Bebas Neue"/>
              <a:buNone/>
              <a:defRPr>
                <a:latin typeface="Bebas Neue"/>
                <a:ea typeface="Bebas Neue"/>
                <a:cs typeface="Bebas Neue"/>
                <a:sym typeface="Bebas Neue"/>
              </a:defRPr>
            </a:lvl9pPr>
          </a:lstStyle>
          <a:p>
            <a:endParaRPr/>
          </a:p>
        </p:txBody>
      </p:sp>
      <p:grpSp>
        <p:nvGrpSpPr>
          <p:cNvPr id="49" name="Google Shape;49;p15"/>
          <p:cNvGrpSpPr/>
          <p:nvPr/>
        </p:nvGrpSpPr>
        <p:grpSpPr>
          <a:xfrm flipH="1">
            <a:off x="-2177742" y="-2909309"/>
            <a:ext cx="12699962" cy="4468012"/>
            <a:chOff x="56293" y="466675"/>
            <a:chExt cx="7448658" cy="2621150"/>
          </a:xfrm>
        </p:grpSpPr>
        <p:sp>
          <p:nvSpPr>
            <p:cNvPr id="50" name="Google Shape;50;p15"/>
            <p:cNvSpPr/>
            <p:nvPr/>
          </p:nvSpPr>
          <p:spPr>
            <a:xfrm>
              <a:off x="4884401" y="466675"/>
              <a:ext cx="2620550" cy="2621150"/>
            </a:xfrm>
            <a:custGeom>
              <a:avLst/>
              <a:gdLst/>
              <a:ahLst/>
              <a:cxnLst/>
              <a:rect l="l" t="t" r="r" b="b"/>
              <a:pathLst>
                <a:path w="104822" h="104846" extrusionOk="0">
                  <a:moveTo>
                    <a:pt x="52399" y="6953"/>
                  </a:moveTo>
                  <a:cubicBezTo>
                    <a:pt x="77521" y="6953"/>
                    <a:pt x="97869" y="27324"/>
                    <a:pt x="97869" y="52423"/>
                  </a:cubicBezTo>
                  <a:cubicBezTo>
                    <a:pt x="98078" y="77684"/>
                    <a:pt x="77660" y="98240"/>
                    <a:pt x="52399" y="98240"/>
                  </a:cubicBezTo>
                  <a:cubicBezTo>
                    <a:pt x="27162" y="98240"/>
                    <a:pt x="6744" y="77684"/>
                    <a:pt x="6953" y="52423"/>
                  </a:cubicBezTo>
                  <a:cubicBezTo>
                    <a:pt x="6953" y="27324"/>
                    <a:pt x="27301" y="6953"/>
                    <a:pt x="52399" y="6953"/>
                  </a:cubicBezTo>
                  <a:close/>
                  <a:moveTo>
                    <a:pt x="52399" y="1"/>
                  </a:moveTo>
                  <a:cubicBezTo>
                    <a:pt x="23454" y="1"/>
                    <a:pt x="0" y="23477"/>
                    <a:pt x="0" y="52423"/>
                  </a:cubicBezTo>
                  <a:cubicBezTo>
                    <a:pt x="0" y="81369"/>
                    <a:pt x="23454" y="104845"/>
                    <a:pt x="52399" y="104845"/>
                  </a:cubicBezTo>
                  <a:cubicBezTo>
                    <a:pt x="81368" y="104845"/>
                    <a:pt x="104822" y="81369"/>
                    <a:pt x="104822" y="52423"/>
                  </a:cubicBezTo>
                  <a:cubicBezTo>
                    <a:pt x="104822" y="23477"/>
                    <a:pt x="81368" y="1"/>
                    <a:pt x="52399" y="1"/>
                  </a:cubicBezTo>
                  <a:close/>
                </a:path>
              </a:pathLst>
            </a:custGeom>
            <a:solidFill>
              <a:srgbClr val="E750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 name="Google Shape;51;p15"/>
            <p:cNvSpPr/>
            <p:nvPr/>
          </p:nvSpPr>
          <p:spPr>
            <a:xfrm>
              <a:off x="56293" y="1765430"/>
              <a:ext cx="1847075" cy="923550"/>
            </a:xfrm>
            <a:custGeom>
              <a:avLst/>
              <a:gdLst/>
              <a:ahLst/>
              <a:cxnLst/>
              <a:rect l="l" t="t" r="r" b="b"/>
              <a:pathLst>
                <a:path w="73883" h="36942" extrusionOk="0">
                  <a:moveTo>
                    <a:pt x="0" y="0"/>
                  </a:moveTo>
                  <a:cubicBezTo>
                    <a:pt x="0" y="20395"/>
                    <a:pt x="16547" y="36942"/>
                    <a:pt x="36941" y="36942"/>
                  </a:cubicBezTo>
                  <a:cubicBezTo>
                    <a:pt x="57335" y="36942"/>
                    <a:pt x="73883" y="20395"/>
                    <a:pt x="73883" y="0"/>
                  </a:cubicBezTo>
                  <a:close/>
                </a:path>
              </a:pathLst>
            </a:custGeom>
            <a:solidFill>
              <a:srgbClr val="05954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52" name="Google Shape;52;p15"/>
          <p:cNvSpPr/>
          <p:nvPr/>
        </p:nvSpPr>
        <p:spPr>
          <a:xfrm>
            <a:off x="7408786" y="4627381"/>
            <a:ext cx="1986623" cy="993611"/>
          </a:xfrm>
          <a:custGeom>
            <a:avLst/>
            <a:gdLst/>
            <a:ahLst/>
            <a:cxnLst/>
            <a:rect l="l" t="t" r="r" b="b"/>
            <a:pathLst>
              <a:path w="46607" h="23316" extrusionOk="0">
                <a:moveTo>
                  <a:pt x="23292" y="1"/>
                </a:moveTo>
                <a:cubicBezTo>
                  <a:pt x="10430" y="1"/>
                  <a:pt x="1" y="10430"/>
                  <a:pt x="1" y="23315"/>
                </a:cubicBezTo>
                <a:lnTo>
                  <a:pt x="46606" y="23315"/>
                </a:lnTo>
                <a:cubicBezTo>
                  <a:pt x="46606" y="10430"/>
                  <a:pt x="36177" y="1"/>
                  <a:pt x="23292" y="1"/>
                </a:cubicBezTo>
                <a:close/>
              </a:path>
            </a:pathLst>
          </a:custGeom>
          <a:solidFill>
            <a:srgbClr val="2B2D8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53" name="Google Shape;53;p15"/>
          <p:cNvGrpSpPr/>
          <p:nvPr/>
        </p:nvGrpSpPr>
        <p:grpSpPr>
          <a:xfrm flipH="1">
            <a:off x="8393467" y="586788"/>
            <a:ext cx="789213" cy="1219105"/>
            <a:chOff x="5879525" y="2876325"/>
            <a:chExt cx="325650" cy="504075"/>
          </a:xfrm>
        </p:grpSpPr>
        <p:sp>
          <p:nvSpPr>
            <p:cNvPr id="54" name="Google Shape;54;p15"/>
            <p:cNvSpPr/>
            <p:nvPr/>
          </p:nvSpPr>
          <p:spPr>
            <a:xfrm>
              <a:off x="5879525" y="2876325"/>
              <a:ext cx="325650" cy="265950"/>
            </a:xfrm>
            <a:custGeom>
              <a:avLst/>
              <a:gdLst/>
              <a:ahLst/>
              <a:cxnLst/>
              <a:rect l="l" t="t" r="r" b="b"/>
              <a:pathLst>
                <a:path w="13026" h="10638" extrusionOk="0">
                  <a:moveTo>
                    <a:pt x="1" y="0"/>
                  </a:moveTo>
                  <a:lnTo>
                    <a:pt x="1" y="10638"/>
                  </a:lnTo>
                  <a:lnTo>
                    <a:pt x="13025" y="0"/>
                  </a:lnTo>
                  <a:close/>
                </a:path>
              </a:pathLst>
            </a:custGeom>
            <a:solidFill>
              <a:srgbClr val="15A7A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 name="Google Shape;55;p15"/>
            <p:cNvSpPr/>
            <p:nvPr/>
          </p:nvSpPr>
          <p:spPr>
            <a:xfrm>
              <a:off x="5879525" y="3114450"/>
              <a:ext cx="325650" cy="265950"/>
            </a:xfrm>
            <a:custGeom>
              <a:avLst/>
              <a:gdLst/>
              <a:ahLst/>
              <a:cxnLst/>
              <a:rect l="l" t="t" r="r" b="b"/>
              <a:pathLst>
                <a:path w="13026" h="10638" extrusionOk="0">
                  <a:moveTo>
                    <a:pt x="1" y="0"/>
                  </a:moveTo>
                  <a:lnTo>
                    <a:pt x="1" y="10638"/>
                  </a:lnTo>
                  <a:lnTo>
                    <a:pt x="13025" y="0"/>
                  </a:lnTo>
                  <a:close/>
                </a:path>
              </a:pathLst>
            </a:custGeom>
            <a:solidFill>
              <a:srgbClr val="15A7A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56" name="Google Shape;56;p15"/>
          <p:cNvSpPr txBox="1">
            <a:spLocks noGrp="1"/>
          </p:cNvSpPr>
          <p:nvPr>
            <p:ph type="subTitle" idx="1"/>
          </p:nvPr>
        </p:nvSpPr>
        <p:spPr>
          <a:xfrm>
            <a:off x="713225" y="3505050"/>
            <a:ext cx="2572500" cy="639300"/>
          </a:xfrm>
          <a:prstGeom prst="rect">
            <a:avLst/>
          </a:prstGeom>
          <a:noFill/>
          <a:ln>
            <a:noFill/>
          </a:ln>
        </p:spPr>
        <p:txBody>
          <a:bodyPr spcFirstLastPara="1" wrap="square" lIns="91425" tIns="91425" rIns="91425" bIns="91425" anchor="t" anchorCtr="0">
            <a:noAutofit/>
          </a:bodyPr>
          <a:lstStyle>
            <a:lvl1pPr marR="0" lvl="0" algn="ctr" rtl="0">
              <a:lnSpc>
                <a:spcPct val="100000"/>
              </a:lnSpc>
              <a:spcBef>
                <a:spcPts val="0"/>
              </a:spcBef>
              <a:spcAft>
                <a:spcPts val="0"/>
              </a:spcAft>
              <a:buClr>
                <a:srgbClr val="000000"/>
              </a:buClr>
              <a:buSzPts val="16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57" name="Google Shape;57;p15"/>
          <p:cNvSpPr txBox="1">
            <a:spLocks noGrp="1"/>
          </p:cNvSpPr>
          <p:nvPr>
            <p:ph type="subTitle" idx="5"/>
          </p:nvPr>
        </p:nvSpPr>
        <p:spPr>
          <a:xfrm>
            <a:off x="3285750" y="3505050"/>
            <a:ext cx="2572500" cy="639300"/>
          </a:xfrm>
          <a:prstGeom prst="rect">
            <a:avLst/>
          </a:prstGeom>
          <a:noFill/>
          <a:ln>
            <a:noFill/>
          </a:ln>
        </p:spPr>
        <p:txBody>
          <a:bodyPr spcFirstLastPara="1" wrap="square" lIns="91425" tIns="91425" rIns="91425" bIns="91425" anchor="t" anchorCtr="0">
            <a:noAutofit/>
          </a:bodyPr>
          <a:lstStyle>
            <a:lvl1pPr marR="0" lvl="0" algn="ctr" rtl="0">
              <a:lnSpc>
                <a:spcPct val="100000"/>
              </a:lnSpc>
              <a:spcBef>
                <a:spcPts val="0"/>
              </a:spcBef>
              <a:spcAft>
                <a:spcPts val="0"/>
              </a:spcAft>
              <a:buClr>
                <a:srgbClr val="000000"/>
              </a:buClr>
              <a:buSzPts val="16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58" name="Google Shape;58;p15"/>
          <p:cNvSpPr txBox="1">
            <a:spLocks noGrp="1"/>
          </p:cNvSpPr>
          <p:nvPr>
            <p:ph type="subTitle" idx="6"/>
          </p:nvPr>
        </p:nvSpPr>
        <p:spPr>
          <a:xfrm>
            <a:off x="5858250" y="3505050"/>
            <a:ext cx="2572500" cy="639300"/>
          </a:xfrm>
          <a:prstGeom prst="rect">
            <a:avLst/>
          </a:prstGeom>
          <a:noFill/>
          <a:ln>
            <a:noFill/>
          </a:ln>
        </p:spPr>
        <p:txBody>
          <a:bodyPr spcFirstLastPara="1" wrap="square" lIns="91425" tIns="91425" rIns="91425" bIns="91425" anchor="t" anchorCtr="0">
            <a:noAutofit/>
          </a:bodyPr>
          <a:lstStyle>
            <a:lvl1pPr marR="0" lvl="0" algn="ctr" rtl="0">
              <a:lnSpc>
                <a:spcPct val="100000"/>
              </a:lnSpc>
              <a:spcBef>
                <a:spcPts val="0"/>
              </a:spcBef>
              <a:spcAft>
                <a:spcPts val="0"/>
              </a:spcAft>
              <a:buClr>
                <a:srgbClr val="000000"/>
              </a:buClr>
              <a:buSzPts val="16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pic>
        <p:nvPicPr>
          <p:cNvPr id="59" name="Google Shape;59;p15" descr="Logo&#10;&#10;Description automatically generated"/>
          <p:cNvPicPr preferRelativeResize="0"/>
          <p:nvPr/>
        </p:nvPicPr>
        <p:blipFill rotWithShape="1">
          <a:blip r:embed="rId2">
            <a:alphaModFix/>
          </a:blip>
          <a:srcRect/>
          <a:stretch/>
        </p:blipFill>
        <p:spPr>
          <a:xfrm>
            <a:off x="72618" y="40351"/>
            <a:ext cx="846608" cy="851916"/>
          </a:xfrm>
          <a:prstGeom prst="rect">
            <a:avLst/>
          </a:prstGeom>
          <a:noFill/>
          <a:ln>
            <a:noFill/>
          </a:ln>
        </p:spPr>
      </p:pic>
      <p:pic>
        <p:nvPicPr>
          <p:cNvPr id="60" name="Google Shape;60;p15" descr="Graphical user interface, text, application&#10;&#10;Description automatically generated"/>
          <p:cNvPicPr preferRelativeResize="0"/>
          <p:nvPr/>
        </p:nvPicPr>
        <p:blipFill rotWithShape="1">
          <a:blip r:embed="rId3">
            <a:alphaModFix/>
          </a:blip>
          <a:srcRect r="25004"/>
          <a:stretch/>
        </p:blipFill>
        <p:spPr>
          <a:xfrm>
            <a:off x="72618" y="4731708"/>
            <a:ext cx="1006682" cy="275804"/>
          </a:xfrm>
          <a:prstGeom prst="rect">
            <a:avLst/>
          </a:prstGeom>
          <a:noFill/>
          <a:ln>
            <a:noFill/>
          </a:ln>
        </p:spPr>
      </p:pic>
      <p:sp>
        <p:nvSpPr>
          <p:cNvPr id="2" name="TextBox 19">
            <a:extLst>
              <a:ext uri="{FF2B5EF4-FFF2-40B4-BE49-F238E27FC236}">
                <a16:creationId xmlns:a16="http://schemas.microsoft.com/office/drawing/2014/main" id="{196E21DA-D64E-A279-57F3-FDD1C79DC0E8}"/>
              </a:ext>
            </a:extLst>
          </p:cNvPr>
          <p:cNvSpPr txBox="1"/>
          <p:nvPr userDrawn="1"/>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pic>
        <p:nvPicPr>
          <p:cNvPr id="3" name="Grafik 2" descr="Ein Bild, das Symbol, Kreis, Schrift, Grafiken enthält.&#10;&#10;Automatisch generierte Beschreibung">
            <a:extLst>
              <a:ext uri="{FF2B5EF4-FFF2-40B4-BE49-F238E27FC236}">
                <a16:creationId xmlns:a16="http://schemas.microsoft.com/office/drawing/2014/main" id="{2CA1D95B-0019-673E-5BB1-BCA81592666B}"/>
              </a:ext>
            </a:extLst>
          </p:cNvPr>
          <p:cNvPicPr>
            <a:picLocks noChangeAspect="1"/>
          </p:cNvPicPr>
          <p:nvPr userDrawn="1"/>
        </p:nvPicPr>
        <p:blipFill>
          <a:blip r:embed="rId4"/>
          <a:stretch>
            <a:fillRect/>
          </a:stretch>
        </p:blipFill>
        <p:spPr>
          <a:xfrm>
            <a:off x="8324850" y="4824197"/>
            <a:ext cx="657632" cy="231713"/>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2">
  <p:cSld name="CUSTOM_6">
    <p:spTree>
      <p:nvGrpSpPr>
        <p:cNvPr id="1" name="Shape 61"/>
        <p:cNvGrpSpPr/>
        <p:nvPr/>
      </p:nvGrpSpPr>
      <p:grpSpPr>
        <a:xfrm>
          <a:off x="0" y="0"/>
          <a:ext cx="0" cy="0"/>
          <a:chOff x="0" y="0"/>
          <a:chExt cx="0" cy="0"/>
        </a:xfrm>
      </p:grpSpPr>
      <p:sp>
        <p:nvSpPr>
          <p:cNvPr id="62" name="Google Shape;62;p16"/>
          <p:cNvSpPr txBox="1">
            <a:spLocks noGrp="1"/>
          </p:cNvSpPr>
          <p:nvPr>
            <p:ph type="title"/>
          </p:nvPr>
        </p:nvSpPr>
        <p:spPr>
          <a:xfrm>
            <a:off x="4572000" y="1477306"/>
            <a:ext cx="3858900" cy="605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3800"/>
              <a:buNone/>
              <a:defRPr>
                <a:solidFill>
                  <a:srgbClr val="2B2D83"/>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grpSp>
        <p:nvGrpSpPr>
          <p:cNvPr id="63" name="Google Shape;63;p16"/>
          <p:cNvGrpSpPr/>
          <p:nvPr/>
        </p:nvGrpSpPr>
        <p:grpSpPr>
          <a:xfrm flipH="1">
            <a:off x="8589784" y="4408228"/>
            <a:ext cx="554210" cy="859289"/>
            <a:chOff x="2242775" y="2016422"/>
            <a:chExt cx="325050" cy="504100"/>
          </a:xfrm>
        </p:grpSpPr>
        <p:sp>
          <p:nvSpPr>
            <p:cNvPr id="64" name="Google Shape;64;p16"/>
            <p:cNvSpPr/>
            <p:nvPr/>
          </p:nvSpPr>
          <p:spPr>
            <a:xfrm>
              <a:off x="2242775" y="2016422"/>
              <a:ext cx="325050" cy="265975"/>
            </a:xfrm>
            <a:custGeom>
              <a:avLst/>
              <a:gdLst/>
              <a:ahLst/>
              <a:cxnLst/>
              <a:rect l="l" t="t" r="r" b="b"/>
              <a:pathLst>
                <a:path w="13002" h="10639" extrusionOk="0">
                  <a:moveTo>
                    <a:pt x="0" y="1"/>
                  </a:moveTo>
                  <a:lnTo>
                    <a:pt x="0" y="10638"/>
                  </a:lnTo>
                  <a:lnTo>
                    <a:pt x="13001" y="1"/>
                  </a:lnTo>
                  <a:close/>
                </a:path>
              </a:pathLst>
            </a:custGeom>
            <a:solidFill>
              <a:srgbClr val="E750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 name="Google Shape;65;p16"/>
            <p:cNvSpPr/>
            <p:nvPr/>
          </p:nvSpPr>
          <p:spPr>
            <a:xfrm>
              <a:off x="2242775" y="2254547"/>
              <a:ext cx="325050" cy="265975"/>
            </a:xfrm>
            <a:custGeom>
              <a:avLst/>
              <a:gdLst/>
              <a:ahLst/>
              <a:cxnLst/>
              <a:rect l="l" t="t" r="r" b="b"/>
              <a:pathLst>
                <a:path w="13002" h="10639" extrusionOk="0">
                  <a:moveTo>
                    <a:pt x="0" y="1"/>
                  </a:moveTo>
                  <a:lnTo>
                    <a:pt x="0" y="10638"/>
                  </a:lnTo>
                  <a:lnTo>
                    <a:pt x="13001" y="1"/>
                  </a:lnTo>
                  <a:close/>
                </a:path>
              </a:pathLst>
            </a:custGeom>
            <a:solidFill>
              <a:srgbClr val="E750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66" name="Google Shape;66;p16"/>
          <p:cNvSpPr txBox="1">
            <a:spLocks noGrp="1"/>
          </p:cNvSpPr>
          <p:nvPr>
            <p:ph type="subTitle" idx="1"/>
          </p:nvPr>
        </p:nvSpPr>
        <p:spPr>
          <a:xfrm>
            <a:off x="4572125" y="2082981"/>
            <a:ext cx="3580500" cy="21963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1600"/>
              <a:buFont typeface="Arial"/>
              <a:buChar char="●"/>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67" name="Google Shape;67;p16"/>
          <p:cNvSpPr/>
          <p:nvPr/>
        </p:nvSpPr>
        <p:spPr>
          <a:xfrm>
            <a:off x="6945857" y="-3007009"/>
            <a:ext cx="4468038" cy="4468012"/>
          </a:xfrm>
          <a:custGeom>
            <a:avLst/>
            <a:gdLst/>
            <a:ahLst/>
            <a:cxnLst/>
            <a:rect l="l" t="t" r="r" b="b"/>
            <a:pathLst>
              <a:path w="104822" h="104846" extrusionOk="0">
                <a:moveTo>
                  <a:pt x="52399" y="6953"/>
                </a:moveTo>
                <a:cubicBezTo>
                  <a:pt x="77521" y="6953"/>
                  <a:pt x="97869" y="27324"/>
                  <a:pt x="97869" y="52423"/>
                </a:cubicBezTo>
                <a:cubicBezTo>
                  <a:pt x="98078" y="77684"/>
                  <a:pt x="77660" y="98240"/>
                  <a:pt x="52399" y="98240"/>
                </a:cubicBezTo>
                <a:cubicBezTo>
                  <a:pt x="27162" y="98240"/>
                  <a:pt x="6744" y="77684"/>
                  <a:pt x="6953" y="52423"/>
                </a:cubicBezTo>
                <a:cubicBezTo>
                  <a:pt x="6953" y="27324"/>
                  <a:pt x="27301" y="6953"/>
                  <a:pt x="52399" y="6953"/>
                </a:cubicBezTo>
                <a:close/>
                <a:moveTo>
                  <a:pt x="52399" y="1"/>
                </a:moveTo>
                <a:cubicBezTo>
                  <a:pt x="23454" y="1"/>
                  <a:pt x="0" y="23477"/>
                  <a:pt x="0" y="52423"/>
                </a:cubicBezTo>
                <a:cubicBezTo>
                  <a:pt x="0" y="81369"/>
                  <a:pt x="23454" y="104845"/>
                  <a:pt x="52399" y="104845"/>
                </a:cubicBezTo>
                <a:cubicBezTo>
                  <a:pt x="81368" y="104845"/>
                  <a:pt x="104822" y="81369"/>
                  <a:pt x="104822" y="52423"/>
                </a:cubicBezTo>
                <a:cubicBezTo>
                  <a:pt x="104822" y="23477"/>
                  <a:pt x="81368" y="1"/>
                  <a:pt x="52399" y="1"/>
                </a:cubicBezTo>
                <a:close/>
              </a:path>
            </a:pathLst>
          </a:custGeom>
          <a:solidFill>
            <a:srgbClr val="2B2D8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68" name="Google Shape;68;p16" descr="Logo&#10;&#10;Description automatically generated"/>
          <p:cNvPicPr preferRelativeResize="0"/>
          <p:nvPr/>
        </p:nvPicPr>
        <p:blipFill rotWithShape="1">
          <a:blip r:embed="rId2">
            <a:alphaModFix/>
          </a:blip>
          <a:srcRect/>
          <a:stretch/>
        </p:blipFill>
        <p:spPr>
          <a:xfrm>
            <a:off x="72618" y="40351"/>
            <a:ext cx="846608" cy="851916"/>
          </a:xfrm>
          <a:prstGeom prst="rect">
            <a:avLst/>
          </a:prstGeom>
          <a:noFill/>
          <a:ln>
            <a:noFill/>
          </a:ln>
        </p:spPr>
      </p:pic>
      <p:pic>
        <p:nvPicPr>
          <p:cNvPr id="4" name="Grafik 3" descr="Ein Bild, das Symbol, Kreis, Schrift, Grafiken enthält.&#10;&#10;Automatisch generierte Beschreibung">
            <a:extLst>
              <a:ext uri="{FF2B5EF4-FFF2-40B4-BE49-F238E27FC236}">
                <a16:creationId xmlns:a16="http://schemas.microsoft.com/office/drawing/2014/main" id="{5F92907E-BF8A-D30A-0060-3F570B847028}"/>
              </a:ext>
            </a:extLst>
          </p:cNvPr>
          <p:cNvPicPr>
            <a:picLocks noChangeAspect="1"/>
          </p:cNvPicPr>
          <p:nvPr userDrawn="1"/>
        </p:nvPicPr>
        <p:blipFill>
          <a:blip r:embed="rId3"/>
          <a:stretch>
            <a:fillRect/>
          </a:stretch>
        </p:blipFill>
        <p:spPr>
          <a:xfrm>
            <a:off x="8324850" y="4824197"/>
            <a:ext cx="657632" cy="231713"/>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70"/>
        <p:cNvGrpSpPr/>
        <p:nvPr/>
      </p:nvGrpSpPr>
      <p:grpSpPr>
        <a:xfrm>
          <a:off x="0" y="0"/>
          <a:ext cx="0" cy="0"/>
          <a:chOff x="0" y="0"/>
          <a:chExt cx="0" cy="0"/>
        </a:xfrm>
      </p:grpSpPr>
      <p:sp>
        <p:nvSpPr>
          <p:cNvPr id="71" name="Google Shape;71;p18"/>
          <p:cNvSpPr txBox="1">
            <a:spLocks noGrp="1"/>
          </p:cNvSpPr>
          <p:nvPr>
            <p:ph type="title"/>
          </p:nvPr>
        </p:nvSpPr>
        <p:spPr>
          <a:xfrm>
            <a:off x="713225" y="1477725"/>
            <a:ext cx="3858900" cy="605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3800"/>
              <a:buNone/>
              <a:defRPr>
                <a:solidFill>
                  <a:srgbClr val="15A7A1"/>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grpSp>
        <p:nvGrpSpPr>
          <p:cNvPr id="72" name="Google Shape;72;p18"/>
          <p:cNvGrpSpPr/>
          <p:nvPr/>
        </p:nvGrpSpPr>
        <p:grpSpPr>
          <a:xfrm>
            <a:off x="6609" y="4254853"/>
            <a:ext cx="554210" cy="859289"/>
            <a:chOff x="2242775" y="2016422"/>
            <a:chExt cx="325050" cy="504100"/>
          </a:xfrm>
        </p:grpSpPr>
        <p:sp>
          <p:nvSpPr>
            <p:cNvPr id="73" name="Google Shape;73;p18"/>
            <p:cNvSpPr/>
            <p:nvPr/>
          </p:nvSpPr>
          <p:spPr>
            <a:xfrm>
              <a:off x="2242775" y="2016422"/>
              <a:ext cx="325050" cy="265975"/>
            </a:xfrm>
            <a:custGeom>
              <a:avLst/>
              <a:gdLst/>
              <a:ahLst/>
              <a:cxnLst/>
              <a:rect l="l" t="t" r="r" b="b"/>
              <a:pathLst>
                <a:path w="13002" h="10639" extrusionOk="0">
                  <a:moveTo>
                    <a:pt x="0" y="1"/>
                  </a:moveTo>
                  <a:lnTo>
                    <a:pt x="0" y="10638"/>
                  </a:lnTo>
                  <a:lnTo>
                    <a:pt x="13001" y="1"/>
                  </a:lnTo>
                  <a:close/>
                </a:path>
              </a:pathLst>
            </a:custGeom>
            <a:solidFill>
              <a:srgbClr val="15A7A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 name="Google Shape;74;p18"/>
            <p:cNvSpPr/>
            <p:nvPr/>
          </p:nvSpPr>
          <p:spPr>
            <a:xfrm>
              <a:off x="2242775" y="2254547"/>
              <a:ext cx="325050" cy="265975"/>
            </a:xfrm>
            <a:custGeom>
              <a:avLst/>
              <a:gdLst/>
              <a:ahLst/>
              <a:cxnLst/>
              <a:rect l="l" t="t" r="r" b="b"/>
              <a:pathLst>
                <a:path w="13002" h="10639" extrusionOk="0">
                  <a:moveTo>
                    <a:pt x="0" y="1"/>
                  </a:moveTo>
                  <a:lnTo>
                    <a:pt x="0" y="10638"/>
                  </a:lnTo>
                  <a:lnTo>
                    <a:pt x="13001" y="1"/>
                  </a:lnTo>
                  <a:close/>
                </a:path>
              </a:pathLst>
            </a:custGeom>
            <a:solidFill>
              <a:srgbClr val="15A7A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75" name="Google Shape;75;p18"/>
          <p:cNvSpPr txBox="1">
            <a:spLocks noGrp="1"/>
          </p:cNvSpPr>
          <p:nvPr>
            <p:ph type="subTitle" idx="1"/>
          </p:nvPr>
        </p:nvSpPr>
        <p:spPr>
          <a:xfrm>
            <a:off x="713350" y="2083400"/>
            <a:ext cx="3730800" cy="21342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1600"/>
              <a:buFont typeface="Arial"/>
              <a:buChar char="●"/>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76" name="Google Shape;76;p18"/>
          <p:cNvSpPr/>
          <p:nvPr/>
        </p:nvSpPr>
        <p:spPr>
          <a:xfrm>
            <a:off x="-2220443" y="-3017359"/>
            <a:ext cx="4468038" cy="4468012"/>
          </a:xfrm>
          <a:custGeom>
            <a:avLst/>
            <a:gdLst/>
            <a:ahLst/>
            <a:cxnLst/>
            <a:rect l="l" t="t" r="r" b="b"/>
            <a:pathLst>
              <a:path w="104822" h="104846" extrusionOk="0">
                <a:moveTo>
                  <a:pt x="52399" y="6953"/>
                </a:moveTo>
                <a:cubicBezTo>
                  <a:pt x="77521" y="6953"/>
                  <a:pt x="97869" y="27324"/>
                  <a:pt x="97869" y="52423"/>
                </a:cubicBezTo>
                <a:cubicBezTo>
                  <a:pt x="98078" y="77684"/>
                  <a:pt x="77660" y="98240"/>
                  <a:pt x="52399" y="98240"/>
                </a:cubicBezTo>
                <a:cubicBezTo>
                  <a:pt x="27162" y="98240"/>
                  <a:pt x="6744" y="77684"/>
                  <a:pt x="6953" y="52423"/>
                </a:cubicBezTo>
                <a:cubicBezTo>
                  <a:pt x="6953" y="27324"/>
                  <a:pt x="27301" y="6953"/>
                  <a:pt x="52399" y="6953"/>
                </a:cubicBezTo>
                <a:close/>
                <a:moveTo>
                  <a:pt x="52399" y="1"/>
                </a:moveTo>
                <a:cubicBezTo>
                  <a:pt x="23454" y="1"/>
                  <a:pt x="0" y="23477"/>
                  <a:pt x="0" y="52423"/>
                </a:cubicBezTo>
                <a:cubicBezTo>
                  <a:pt x="0" y="81369"/>
                  <a:pt x="23454" y="104845"/>
                  <a:pt x="52399" y="104845"/>
                </a:cubicBezTo>
                <a:cubicBezTo>
                  <a:pt x="81368" y="104845"/>
                  <a:pt x="104822" y="81369"/>
                  <a:pt x="104822" y="52423"/>
                </a:cubicBezTo>
                <a:cubicBezTo>
                  <a:pt x="104822" y="23477"/>
                  <a:pt x="81368" y="1"/>
                  <a:pt x="52399" y="1"/>
                </a:cubicBezTo>
                <a:close/>
              </a:path>
            </a:pathLst>
          </a:custGeom>
          <a:solidFill>
            <a:srgbClr val="E750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7" name="Google Shape;77;p18"/>
          <p:cNvSpPr/>
          <p:nvPr/>
        </p:nvSpPr>
        <p:spPr>
          <a:xfrm>
            <a:off x="7179000" y="-1034375"/>
            <a:ext cx="1965000" cy="1965000"/>
          </a:xfrm>
          <a:prstGeom prst="ellipse">
            <a:avLst/>
          </a:prstGeom>
          <a:solidFill>
            <a:srgbClr val="05954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78" name="Google Shape;78;p18" descr="Logo&#10;&#10;Description automatically generated"/>
          <p:cNvPicPr preferRelativeResize="0"/>
          <p:nvPr/>
        </p:nvPicPr>
        <p:blipFill rotWithShape="1">
          <a:blip r:embed="rId2">
            <a:alphaModFix/>
          </a:blip>
          <a:srcRect/>
          <a:stretch/>
        </p:blipFill>
        <p:spPr>
          <a:xfrm>
            <a:off x="72618" y="40351"/>
            <a:ext cx="846608" cy="851916"/>
          </a:xfrm>
          <a:prstGeom prst="rect">
            <a:avLst/>
          </a:prstGeom>
          <a:noFill/>
          <a:ln>
            <a:noFill/>
          </a:ln>
        </p:spPr>
      </p:pic>
      <p:pic>
        <p:nvPicPr>
          <p:cNvPr id="2" name="Google Shape;34;p13" descr="Graphical user interface, text, application&#10;&#10;Description automatically generated">
            <a:extLst>
              <a:ext uri="{FF2B5EF4-FFF2-40B4-BE49-F238E27FC236}">
                <a16:creationId xmlns:a16="http://schemas.microsoft.com/office/drawing/2014/main" id="{8F0BA808-B0B2-BC2F-2348-25A66B95379A}"/>
              </a:ext>
            </a:extLst>
          </p:cNvPr>
          <p:cNvPicPr preferRelativeResize="0"/>
          <p:nvPr userDrawn="1"/>
        </p:nvPicPr>
        <p:blipFill rotWithShape="1">
          <a:blip r:embed="rId3">
            <a:alphaModFix/>
          </a:blip>
          <a:srcRect r="25004"/>
          <a:stretch/>
        </p:blipFill>
        <p:spPr>
          <a:xfrm>
            <a:off x="72618" y="4728046"/>
            <a:ext cx="1006682" cy="275804"/>
          </a:xfrm>
          <a:prstGeom prst="rect">
            <a:avLst/>
          </a:prstGeom>
          <a:noFill/>
          <a:ln>
            <a:noFill/>
          </a:ln>
        </p:spPr>
      </p:pic>
      <p:sp>
        <p:nvSpPr>
          <p:cNvPr id="3" name="TextBox 19">
            <a:extLst>
              <a:ext uri="{FF2B5EF4-FFF2-40B4-BE49-F238E27FC236}">
                <a16:creationId xmlns:a16="http://schemas.microsoft.com/office/drawing/2014/main" id="{32BC92F9-3F8D-DBAE-9431-B37A18AAB048}"/>
              </a:ext>
            </a:extLst>
          </p:cNvPr>
          <p:cNvSpPr txBox="1"/>
          <p:nvPr userDrawn="1"/>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pic>
        <p:nvPicPr>
          <p:cNvPr id="4" name="Grafik 3" descr="Ein Bild, das Symbol, Kreis, Schrift, Grafiken enthält.&#10;&#10;Automatisch generierte Beschreibung">
            <a:extLst>
              <a:ext uri="{FF2B5EF4-FFF2-40B4-BE49-F238E27FC236}">
                <a16:creationId xmlns:a16="http://schemas.microsoft.com/office/drawing/2014/main" id="{4B0FA227-35D7-DC14-949E-E364F3E714BB}"/>
              </a:ext>
            </a:extLst>
          </p:cNvPr>
          <p:cNvPicPr>
            <a:picLocks noChangeAspect="1"/>
          </p:cNvPicPr>
          <p:nvPr userDrawn="1"/>
        </p:nvPicPr>
        <p:blipFill>
          <a:blip r:embed="rId4"/>
          <a:stretch>
            <a:fillRect/>
          </a:stretch>
        </p:blipFill>
        <p:spPr>
          <a:xfrm>
            <a:off x="8324850" y="4824197"/>
            <a:ext cx="657632" cy="231713"/>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80"/>
        <p:cNvGrpSpPr/>
        <p:nvPr/>
      </p:nvGrpSpPr>
      <p:grpSpPr>
        <a:xfrm>
          <a:off x="0" y="0"/>
          <a:ext cx="0" cy="0"/>
          <a:chOff x="0" y="0"/>
          <a:chExt cx="0" cy="0"/>
        </a:xfrm>
      </p:grpSpPr>
      <p:sp>
        <p:nvSpPr>
          <p:cNvPr id="81" name="Google Shape;81;p17"/>
          <p:cNvSpPr/>
          <p:nvPr/>
        </p:nvSpPr>
        <p:spPr>
          <a:xfrm>
            <a:off x="-1025" y="1717725"/>
            <a:ext cx="9192000" cy="1371600"/>
          </a:xfrm>
          <a:prstGeom prst="rect">
            <a:avLst/>
          </a:prstGeom>
          <a:solidFill>
            <a:srgbClr val="2B2D8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2" name="Google Shape;82;p17"/>
          <p:cNvSpPr txBox="1">
            <a:spLocks noGrp="1"/>
          </p:cNvSpPr>
          <p:nvPr>
            <p:ph type="subTitle" idx="1"/>
          </p:nvPr>
        </p:nvSpPr>
        <p:spPr>
          <a:xfrm>
            <a:off x="1558650" y="1749052"/>
            <a:ext cx="6026700" cy="1235100"/>
          </a:xfrm>
          <a:prstGeom prst="rect">
            <a:avLst/>
          </a:prstGeom>
          <a:noFill/>
          <a:ln>
            <a:noFill/>
          </a:ln>
        </p:spPr>
        <p:txBody>
          <a:bodyPr spcFirstLastPara="1" wrap="square" lIns="91425" tIns="91425" rIns="91425" bIns="91425" anchor="t" anchorCtr="0">
            <a:noAutofit/>
          </a:bodyPr>
          <a:lstStyle>
            <a:lvl1pPr marR="0" lvl="0" algn="ctr" rtl="0">
              <a:lnSpc>
                <a:spcPct val="100000"/>
              </a:lnSpc>
              <a:spcBef>
                <a:spcPts val="0"/>
              </a:spcBef>
              <a:spcAft>
                <a:spcPts val="0"/>
              </a:spcAft>
              <a:buClr>
                <a:schemeClr val="lt1"/>
              </a:buClr>
              <a:buSzPts val="2100"/>
              <a:buFont typeface="Arial"/>
              <a:buNone/>
              <a:defRPr sz="2400" b="0" i="0" u="none" strike="noStrike" cap="none">
                <a:solidFill>
                  <a:schemeClr val="lt1"/>
                </a:solidFill>
                <a:latin typeface="Arial"/>
                <a:ea typeface="Arial"/>
                <a:cs typeface="Arial"/>
                <a:sym typeface="Arial"/>
              </a:defRPr>
            </a:lvl1pPr>
            <a:lvl2pPr marR="0" lvl="1" algn="ctr" rtl="0">
              <a:lnSpc>
                <a:spcPct val="100000"/>
              </a:lnSpc>
              <a:spcBef>
                <a:spcPts val="0"/>
              </a:spcBef>
              <a:spcAft>
                <a:spcPts val="0"/>
              </a:spcAft>
              <a:buClr>
                <a:schemeClr val="lt1"/>
              </a:buClr>
              <a:buSzPts val="2100"/>
              <a:buFont typeface="Arial"/>
              <a:buNone/>
              <a:defRPr sz="2100" b="0" i="0" u="none" strike="noStrike" cap="none">
                <a:solidFill>
                  <a:schemeClr val="lt1"/>
                </a:solidFill>
                <a:latin typeface="Arial"/>
                <a:ea typeface="Arial"/>
                <a:cs typeface="Arial"/>
                <a:sym typeface="Arial"/>
              </a:defRPr>
            </a:lvl2pPr>
            <a:lvl3pPr marR="0" lvl="2" algn="ctr" rtl="0">
              <a:lnSpc>
                <a:spcPct val="100000"/>
              </a:lnSpc>
              <a:spcBef>
                <a:spcPts val="0"/>
              </a:spcBef>
              <a:spcAft>
                <a:spcPts val="0"/>
              </a:spcAft>
              <a:buClr>
                <a:schemeClr val="lt1"/>
              </a:buClr>
              <a:buSzPts val="2100"/>
              <a:buFont typeface="Arial"/>
              <a:buNone/>
              <a:defRPr sz="2100" b="0" i="0" u="none" strike="noStrike" cap="none">
                <a:solidFill>
                  <a:schemeClr val="lt1"/>
                </a:solidFill>
                <a:latin typeface="Arial"/>
                <a:ea typeface="Arial"/>
                <a:cs typeface="Arial"/>
                <a:sym typeface="Arial"/>
              </a:defRPr>
            </a:lvl3pPr>
            <a:lvl4pPr marR="0" lvl="3" algn="ctr" rtl="0">
              <a:lnSpc>
                <a:spcPct val="100000"/>
              </a:lnSpc>
              <a:spcBef>
                <a:spcPts val="0"/>
              </a:spcBef>
              <a:spcAft>
                <a:spcPts val="0"/>
              </a:spcAft>
              <a:buClr>
                <a:schemeClr val="lt1"/>
              </a:buClr>
              <a:buSzPts val="2100"/>
              <a:buFont typeface="Arial"/>
              <a:buNone/>
              <a:defRPr sz="2100" b="0" i="0" u="none" strike="noStrike" cap="none">
                <a:solidFill>
                  <a:schemeClr val="lt1"/>
                </a:solidFill>
                <a:latin typeface="Arial"/>
                <a:ea typeface="Arial"/>
                <a:cs typeface="Arial"/>
                <a:sym typeface="Arial"/>
              </a:defRPr>
            </a:lvl4pPr>
            <a:lvl5pPr marR="0" lvl="4" algn="ctr" rtl="0">
              <a:lnSpc>
                <a:spcPct val="100000"/>
              </a:lnSpc>
              <a:spcBef>
                <a:spcPts val="0"/>
              </a:spcBef>
              <a:spcAft>
                <a:spcPts val="0"/>
              </a:spcAft>
              <a:buClr>
                <a:schemeClr val="lt1"/>
              </a:buClr>
              <a:buSzPts val="2100"/>
              <a:buFont typeface="Arial"/>
              <a:buNone/>
              <a:defRPr sz="2100" b="0" i="0" u="none" strike="noStrike" cap="none">
                <a:solidFill>
                  <a:schemeClr val="lt1"/>
                </a:solidFill>
                <a:latin typeface="Arial"/>
                <a:ea typeface="Arial"/>
                <a:cs typeface="Arial"/>
                <a:sym typeface="Arial"/>
              </a:defRPr>
            </a:lvl5pPr>
            <a:lvl6pPr marR="0" lvl="5" algn="ctr" rtl="0">
              <a:lnSpc>
                <a:spcPct val="100000"/>
              </a:lnSpc>
              <a:spcBef>
                <a:spcPts val="0"/>
              </a:spcBef>
              <a:spcAft>
                <a:spcPts val="0"/>
              </a:spcAft>
              <a:buClr>
                <a:schemeClr val="lt1"/>
              </a:buClr>
              <a:buSzPts val="2100"/>
              <a:buFont typeface="Arial"/>
              <a:buNone/>
              <a:defRPr sz="2100" b="0" i="0" u="none" strike="noStrike" cap="none">
                <a:solidFill>
                  <a:schemeClr val="lt1"/>
                </a:solidFill>
                <a:latin typeface="Arial"/>
                <a:ea typeface="Arial"/>
                <a:cs typeface="Arial"/>
                <a:sym typeface="Arial"/>
              </a:defRPr>
            </a:lvl6pPr>
            <a:lvl7pPr marR="0" lvl="6" algn="ctr" rtl="0">
              <a:lnSpc>
                <a:spcPct val="100000"/>
              </a:lnSpc>
              <a:spcBef>
                <a:spcPts val="0"/>
              </a:spcBef>
              <a:spcAft>
                <a:spcPts val="0"/>
              </a:spcAft>
              <a:buClr>
                <a:schemeClr val="lt1"/>
              </a:buClr>
              <a:buSzPts val="2100"/>
              <a:buFont typeface="Arial"/>
              <a:buNone/>
              <a:defRPr sz="2100" b="0" i="0" u="none" strike="noStrike" cap="none">
                <a:solidFill>
                  <a:schemeClr val="lt1"/>
                </a:solidFill>
                <a:latin typeface="Arial"/>
                <a:ea typeface="Arial"/>
                <a:cs typeface="Arial"/>
                <a:sym typeface="Arial"/>
              </a:defRPr>
            </a:lvl7pPr>
            <a:lvl8pPr marR="0" lvl="7" algn="ctr" rtl="0">
              <a:lnSpc>
                <a:spcPct val="100000"/>
              </a:lnSpc>
              <a:spcBef>
                <a:spcPts val="0"/>
              </a:spcBef>
              <a:spcAft>
                <a:spcPts val="0"/>
              </a:spcAft>
              <a:buClr>
                <a:schemeClr val="lt1"/>
              </a:buClr>
              <a:buSzPts val="2100"/>
              <a:buFont typeface="Arial"/>
              <a:buNone/>
              <a:defRPr sz="2100" b="0" i="0" u="none" strike="noStrike" cap="none">
                <a:solidFill>
                  <a:schemeClr val="lt1"/>
                </a:solidFill>
                <a:latin typeface="Arial"/>
                <a:ea typeface="Arial"/>
                <a:cs typeface="Arial"/>
                <a:sym typeface="Arial"/>
              </a:defRPr>
            </a:lvl8pPr>
            <a:lvl9pPr marR="0" lvl="8" algn="ctr" rtl="0">
              <a:lnSpc>
                <a:spcPct val="100000"/>
              </a:lnSpc>
              <a:spcBef>
                <a:spcPts val="0"/>
              </a:spcBef>
              <a:spcAft>
                <a:spcPts val="0"/>
              </a:spcAft>
              <a:buClr>
                <a:schemeClr val="lt1"/>
              </a:buClr>
              <a:buSzPts val="2100"/>
              <a:buFont typeface="Arial"/>
              <a:buNone/>
              <a:defRPr sz="2100" b="0" i="0" u="none" strike="noStrike" cap="none">
                <a:solidFill>
                  <a:schemeClr val="lt1"/>
                </a:solidFill>
                <a:latin typeface="Arial"/>
                <a:ea typeface="Arial"/>
                <a:cs typeface="Arial"/>
                <a:sym typeface="Arial"/>
              </a:defRPr>
            </a:lvl9pPr>
          </a:lstStyle>
          <a:p>
            <a:endParaRPr/>
          </a:p>
        </p:txBody>
      </p:sp>
      <p:sp>
        <p:nvSpPr>
          <p:cNvPr id="83" name="Google Shape;83;p17"/>
          <p:cNvSpPr/>
          <p:nvPr/>
        </p:nvSpPr>
        <p:spPr>
          <a:xfrm>
            <a:off x="-99557" y="1701906"/>
            <a:ext cx="661724" cy="1403241"/>
          </a:xfrm>
          <a:custGeom>
            <a:avLst/>
            <a:gdLst/>
            <a:ahLst/>
            <a:cxnLst/>
            <a:rect l="l" t="t" r="r" b="b"/>
            <a:pathLst>
              <a:path w="21671" h="43340" extrusionOk="0">
                <a:moveTo>
                  <a:pt x="1" y="1"/>
                </a:moveTo>
                <a:lnTo>
                  <a:pt x="1" y="43339"/>
                </a:lnTo>
                <a:cubicBezTo>
                  <a:pt x="11967" y="43339"/>
                  <a:pt x="21670" y="33636"/>
                  <a:pt x="21670" y="21670"/>
                </a:cubicBezTo>
                <a:cubicBezTo>
                  <a:pt x="21670" y="9704"/>
                  <a:pt x="11967" y="1"/>
                  <a:pt x="1"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4" name="Google Shape;84;p17"/>
          <p:cNvSpPr/>
          <p:nvPr/>
        </p:nvSpPr>
        <p:spPr>
          <a:xfrm>
            <a:off x="-1485029" y="1141209"/>
            <a:ext cx="2624720" cy="2524640"/>
          </a:xfrm>
          <a:custGeom>
            <a:avLst/>
            <a:gdLst/>
            <a:ahLst/>
            <a:cxnLst/>
            <a:rect l="l" t="t" r="r" b="b"/>
            <a:pathLst>
              <a:path w="61577" h="59243" extrusionOk="0">
                <a:moveTo>
                  <a:pt x="31982" y="6953"/>
                </a:moveTo>
                <a:cubicBezTo>
                  <a:pt x="41136" y="6953"/>
                  <a:pt x="49410" y="12469"/>
                  <a:pt x="52909" y="20951"/>
                </a:cubicBezTo>
                <a:cubicBezTo>
                  <a:pt x="56409" y="29410"/>
                  <a:pt x="54485" y="39166"/>
                  <a:pt x="47996" y="45655"/>
                </a:cubicBezTo>
                <a:cubicBezTo>
                  <a:pt x="43652" y="49984"/>
                  <a:pt x="37854" y="52287"/>
                  <a:pt x="31951" y="52287"/>
                </a:cubicBezTo>
                <a:cubicBezTo>
                  <a:pt x="29036" y="52287"/>
                  <a:pt x="26095" y="51725"/>
                  <a:pt x="23291" y="50569"/>
                </a:cubicBezTo>
                <a:cubicBezTo>
                  <a:pt x="14832" y="47046"/>
                  <a:pt x="9317" y="38796"/>
                  <a:pt x="9317" y="29618"/>
                </a:cubicBezTo>
                <a:cubicBezTo>
                  <a:pt x="9317" y="17104"/>
                  <a:pt x="19467" y="6976"/>
                  <a:pt x="31982" y="6953"/>
                </a:cubicBezTo>
                <a:close/>
                <a:moveTo>
                  <a:pt x="31982" y="0"/>
                </a:moveTo>
                <a:cubicBezTo>
                  <a:pt x="20000" y="0"/>
                  <a:pt x="9178" y="7208"/>
                  <a:pt x="4589" y="18286"/>
                </a:cubicBezTo>
                <a:cubicBezTo>
                  <a:pt x="0" y="29340"/>
                  <a:pt x="2550" y="42086"/>
                  <a:pt x="11009" y="50569"/>
                </a:cubicBezTo>
                <a:cubicBezTo>
                  <a:pt x="16684" y="56229"/>
                  <a:pt x="24259" y="59243"/>
                  <a:pt x="31969" y="59243"/>
                </a:cubicBezTo>
                <a:cubicBezTo>
                  <a:pt x="35781" y="59243"/>
                  <a:pt x="39627" y="58506"/>
                  <a:pt x="43292" y="56988"/>
                </a:cubicBezTo>
                <a:cubicBezTo>
                  <a:pt x="54369" y="52399"/>
                  <a:pt x="61577" y="41600"/>
                  <a:pt x="61577" y="29618"/>
                </a:cubicBezTo>
                <a:cubicBezTo>
                  <a:pt x="61577" y="13280"/>
                  <a:pt x="48321" y="0"/>
                  <a:pt x="31982"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85" name="Google Shape;85;p17"/>
          <p:cNvGrpSpPr/>
          <p:nvPr/>
        </p:nvGrpSpPr>
        <p:grpSpPr>
          <a:xfrm flipH="1">
            <a:off x="8334088" y="-88507"/>
            <a:ext cx="856882" cy="1353967"/>
            <a:chOff x="4210925" y="3949824"/>
            <a:chExt cx="325625" cy="514601"/>
          </a:xfrm>
        </p:grpSpPr>
        <p:sp>
          <p:nvSpPr>
            <p:cNvPr id="86" name="Google Shape;86;p17"/>
            <p:cNvSpPr/>
            <p:nvPr/>
          </p:nvSpPr>
          <p:spPr>
            <a:xfrm>
              <a:off x="4210925" y="3949824"/>
              <a:ext cx="325625" cy="265975"/>
            </a:xfrm>
            <a:custGeom>
              <a:avLst/>
              <a:gdLst/>
              <a:ahLst/>
              <a:cxnLst/>
              <a:rect l="l" t="t" r="r" b="b"/>
              <a:pathLst>
                <a:path w="13025" h="10639" extrusionOk="0">
                  <a:moveTo>
                    <a:pt x="0" y="1"/>
                  </a:moveTo>
                  <a:lnTo>
                    <a:pt x="0" y="10638"/>
                  </a:lnTo>
                  <a:lnTo>
                    <a:pt x="13025" y="1"/>
                  </a:lnTo>
                  <a:close/>
                </a:path>
              </a:pathLst>
            </a:custGeom>
            <a:solidFill>
              <a:srgbClr val="E750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7" name="Google Shape;87;p17"/>
            <p:cNvSpPr/>
            <p:nvPr/>
          </p:nvSpPr>
          <p:spPr>
            <a:xfrm>
              <a:off x="4210925" y="4198450"/>
              <a:ext cx="325625" cy="265975"/>
            </a:xfrm>
            <a:custGeom>
              <a:avLst/>
              <a:gdLst/>
              <a:ahLst/>
              <a:cxnLst/>
              <a:rect l="l" t="t" r="r" b="b"/>
              <a:pathLst>
                <a:path w="13025" h="10639" extrusionOk="0">
                  <a:moveTo>
                    <a:pt x="0" y="1"/>
                  </a:moveTo>
                  <a:lnTo>
                    <a:pt x="0" y="10638"/>
                  </a:lnTo>
                  <a:lnTo>
                    <a:pt x="13025" y="1"/>
                  </a:lnTo>
                  <a:close/>
                </a:path>
              </a:pathLst>
            </a:custGeom>
            <a:solidFill>
              <a:srgbClr val="E750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88" name="Google Shape;88;p17"/>
          <p:cNvSpPr/>
          <p:nvPr/>
        </p:nvSpPr>
        <p:spPr>
          <a:xfrm>
            <a:off x="7614586" y="2168906"/>
            <a:ext cx="1986623" cy="993611"/>
          </a:xfrm>
          <a:custGeom>
            <a:avLst/>
            <a:gdLst/>
            <a:ahLst/>
            <a:cxnLst/>
            <a:rect l="l" t="t" r="r" b="b"/>
            <a:pathLst>
              <a:path w="46607" h="23316" extrusionOk="0">
                <a:moveTo>
                  <a:pt x="23292" y="1"/>
                </a:moveTo>
                <a:cubicBezTo>
                  <a:pt x="10430" y="1"/>
                  <a:pt x="1" y="10430"/>
                  <a:pt x="1" y="23315"/>
                </a:cubicBezTo>
                <a:lnTo>
                  <a:pt x="46606" y="23315"/>
                </a:lnTo>
                <a:cubicBezTo>
                  <a:pt x="46606" y="10430"/>
                  <a:pt x="36177" y="1"/>
                  <a:pt x="23292" y="1"/>
                </a:cubicBezTo>
                <a:close/>
              </a:path>
            </a:pathLst>
          </a:custGeom>
          <a:solidFill>
            <a:srgbClr val="05954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 name="Google Shape;89;p17"/>
          <p:cNvSpPr txBox="1">
            <a:spLocks noGrp="1"/>
          </p:cNvSpPr>
          <p:nvPr>
            <p:ph type="title"/>
          </p:nvPr>
        </p:nvSpPr>
        <p:spPr>
          <a:xfrm>
            <a:off x="713250" y="3164391"/>
            <a:ext cx="7717500" cy="5727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000"/>
              <a:buNone/>
              <a:defRPr sz="2300">
                <a:solidFill>
                  <a:srgbClr val="2B2D83"/>
                </a:solidFill>
              </a:defRPr>
            </a:lvl1pPr>
            <a:lvl2pPr lvl="1" algn="l">
              <a:lnSpc>
                <a:spcPct val="100000"/>
              </a:lnSpc>
              <a:spcBef>
                <a:spcPts val="0"/>
              </a:spcBef>
              <a:spcAft>
                <a:spcPts val="0"/>
              </a:spcAft>
              <a:buSzPts val="2000"/>
              <a:buNone/>
              <a:defRPr sz="2000"/>
            </a:lvl2pPr>
            <a:lvl3pPr lvl="2" algn="l">
              <a:lnSpc>
                <a:spcPct val="100000"/>
              </a:lnSpc>
              <a:spcBef>
                <a:spcPts val="0"/>
              </a:spcBef>
              <a:spcAft>
                <a:spcPts val="0"/>
              </a:spcAft>
              <a:buSzPts val="2000"/>
              <a:buNone/>
              <a:defRPr sz="2000"/>
            </a:lvl3pPr>
            <a:lvl4pPr lvl="3" algn="l">
              <a:lnSpc>
                <a:spcPct val="100000"/>
              </a:lnSpc>
              <a:spcBef>
                <a:spcPts val="0"/>
              </a:spcBef>
              <a:spcAft>
                <a:spcPts val="0"/>
              </a:spcAft>
              <a:buSzPts val="2000"/>
              <a:buNone/>
              <a:defRPr sz="2000"/>
            </a:lvl4pPr>
            <a:lvl5pPr lvl="4" algn="l">
              <a:lnSpc>
                <a:spcPct val="100000"/>
              </a:lnSpc>
              <a:spcBef>
                <a:spcPts val="0"/>
              </a:spcBef>
              <a:spcAft>
                <a:spcPts val="0"/>
              </a:spcAft>
              <a:buSzPts val="2000"/>
              <a:buNone/>
              <a:defRPr sz="2000"/>
            </a:lvl5pPr>
            <a:lvl6pPr lvl="5" algn="l">
              <a:lnSpc>
                <a:spcPct val="100000"/>
              </a:lnSpc>
              <a:spcBef>
                <a:spcPts val="0"/>
              </a:spcBef>
              <a:spcAft>
                <a:spcPts val="0"/>
              </a:spcAft>
              <a:buSzPts val="2000"/>
              <a:buNone/>
              <a:defRPr sz="2000"/>
            </a:lvl6pPr>
            <a:lvl7pPr lvl="6" algn="l">
              <a:lnSpc>
                <a:spcPct val="100000"/>
              </a:lnSpc>
              <a:spcBef>
                <a:spcPts val="0"/>
              </a:spcBef>
              <a:spcAft>
                <a:spcPts val="0"/>
              </a:spcAft>
              <a:buSzPts val="2000"/>
              <a:buNone/>
              <a:defRPr sz="2000"/>
            </a:lvl7pPr>
            <a:lvl8pPr lvl="7" algn="l">
              <a:lnSpc>
                <a:spcPct val="100000"/>
              </a:lnSpc>
              <a:spcBef>
                <a:spcPts val="0"/>
              </a:spcBef>
              <a:spcAft>
                <a:spcPts val="0"/>
              </a:spcAft>
              <a:buSzPts val="2000"/>
              <a:buNone/>
              <a:defRPr sz="2000"/>
            </a:lvl8pPr>
            <a:lvl9pPr lvl="8" algn="l">
              <a:lnSpc>
                <a:spcPct val="100000"/>
              </a:lnSpc>
              <a:spcBef>
                <a:spcPts val="0"/>
              </a:spcBef>
              <a:spcAft>
                <a:spcPts val="0"/>
              </a:spcAft>
              <a:buSzPts val="2000"/>
              <a:buNone/>
              <a:defRPr sz="2000"/>
            </a:lvl9pPr>
          </a:lstStyle>
          <a:p>
            <a:endParaRPr/>
          </a:p>
        </p:txBody>
      </p:sp>
      <p:pic>
        <p:nvPicPr>
          <p:cNvPr id="90" name="Google Shape;90;p17" descr="Logo&#10;&#10;Description automatically generated"/>
          <p:cNvPicPr preferRelativeResize="0"/>
          <p:nvPr/>
        </p:nvPicPr>
        <p:blipFill rotWithShape="1">
          <a:blip r:embed="rId2">
            <a:alphaModFix/>
          </a:blip>
          <a:srcRect/>
          <a:stretch/>
        </p:blipFill>
        <p:spPr>
          <a:xfrm>
            <a:off x="72618" y="40351"/>
            <a:ext cx="846608" cy="851916"/>
          </a:xfrm>
          <a:prstGeom prst="rect">
            <a:avLst/>
          </a:prstGeom>
          <a:noFill/>
          <a:ln>
            <a:noFill/>
          </a:ln>
        </p:spPr>
      </p:pic>
      <p:pic>
        <p:nvPicPr>
          <p:cNvPr id="2" name="Google Shape;34;p13" descr="Graphical user interface, text, application&#10;&#10;Description automatically generated">
            <a:extLst>
              <a:ext uri="{FF2B5EF4-FFF2-40B4-BE49-F238E27FC236}">
                <a16:creationId xmlns:a16="http://schemas.microsoft.com/office/drawing/2014/main" id="{0C34D3D7-5EA0-00A9-4F32-9CED818940EE}"/>
              </a:ext>
            </a:extLst>
          </p:cNvPr>
          <p:cNvPicPr preferRelativeResize="0"/>
          <p:nvPr userDrawn="1"/>
        </p:nvPicPr>
        <p:blipFill rotWithShape="1">
          <a:blip r:embed="rId3">
            <a:alphaModFix/>
          </a:blip>
          <a:srcRect r="25004"/>
          <a:stretch/>
        </p:blipFill>
        <p:spPr>
          <a:xfrm>
            <a:off x="72618" y="4728046"/>
            <a:ext cx="1006682" cy="275804"/>
          </a:xfrm>
          <a:prstGeom prst="rect">
            <a:avLst/>
          </a:prstGeom>
          <a:noFill/>
          <a:ln>
            <a:noFill/>
          </a:ln>
        </p:spPr>
      </p:pic>
      <p:sp>
        <p:nvSpPr>
          <p:cNvPr id="3" name="TextBox 19">
            <a:extLst>
              <a:ext uri="{FF2B5EF4-FFF2-40B4-BE49-F238E27FC236}">
                <a16:creationId xmlns:a16="http://schemas.microsoft.com/office/drawing/2014/main" id="{B1CA1E66-AB3C-4EB3-5B79-EEA35199FDA3}"/>
              </a:ext>
            </a:extLst>
          </p:cNvPr>
          <p:cNvSpPr txBox="1"/>
          <p:nvPr userDrawn="1"/>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pic>
        <p:nvPicPr>
          <p:cNvPr id="4" name="Grafik 3" descr="Ein Bild, das Symbol, Kreis, Schrift, Grafiken enthält.&#10;&#10;Automatisch generierte Beschreibung">
            <a:extLst>
              <a:ext uri="{FF2B5EF4-FFF2-40B4-BE49-F238E27FC236}">
                <a16:creationId xmlns:a16="http://schemas.microsoft.com/office/drawing/2014/main" id="{2D454D7B-7433-B0EF-F32A-AF950601EB56}"/>
              </a:ext>
            </a:extLst>
          </p:cNvPr>
          <p:cNvPicPr>
            <a:picLocks noChangeAspect="1"/>
          </p:cNvPicPr>
          <p:nvPr userDrawn="1"/>
        </p:nvPicPr>
        <p:blipFill>
          <a:blip r:embed="rId4"/>
          <a:stretch>
            <a:fillRect/>
          </a:stretch>
        </p:blipFill>
        <p:spPr>
          <a:xfrm>
            <a:off x="8324850" y="4824197"/>
            <a:ext cx="657632" cy="231713"/>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2"/>
        <p:cNvGrpSpPr/>
        <p:nvPr/>
      </p:nvGrpSpPr>
      <p:grpSpPr>
        <a:xfrm>
          <a:off x="0" y="0"/>
          <a:ext cx="0" cy="0"/>
          <a:chOff x="0" y="0"/>
          <a:chExt cx="0" cy="0"/>
        </a:xfrm>
      </p:grpSpPr>
      <p:pic>
        <p:nvPicPr>
          <p:cNvPr id="93" name="Google Shape;93;p19" descr="Logo&#10;&#10;Description automatically generated"/>
          <p:cNvPicPr preferRelativeResize="0"/>
          <p:nvPr/>
        </p:nvPicPr>
        <p:blipFill rotWithShape="1">
          <a:blip r:embed="rId2">
            <a:alphaModFix/>
          </a:blip>
          <a:srcRect/>
          <a:stretch/>
        </p:blipFill>
        <p:spPr>
          <a:xfrm>
            <a:off x="72618" y="40351"/>
            <a:ext cx="846608" cy="851916"/>
          </a:xfrm>
          <a:prstGeom prst="rect">
            <a:avLst/>
          </a:prstGeom>
          <a:noFill/>
          <a:ln>
            <a:noFill/>
          </a:ln>
        </p:spPr>
      </p:pic>
      <p:pic>
        <p:nvPicPr>
          <p:cNvPr id="2" name="Google Shape;34;p13" descr="Graphical user interface, text, application&#10;&#10;Description automatically generated">
            <a:extLst>
              <a:ext uri="{FF2B5EF4-FFF2-40B4-BE49-F238E27FC236}">
                <a16:creationId xmlns:a16="http://schemas.microsoft.com/office/drawing/2014/main" id="{A7543343-6191-8112-B4EF-E04A4ECE0120}"/>
              </a:ext>
            </a:extLst>
          </p:cNvPr>
          <p:cNvPicPr preferRelativeResize="0"/>
          <p:nvPr userDrawn="1"/>
        </p:nvPicPr>
        <p:blipFill rotWithShape="1">
          <a:blip r:embed="rId3">
            <a:alphaModFix/>
          </a:blip>
          <a:srcRect r="25004"/>
          <a:stretch/>
        </p:blipFill>
        <p:spPr>
          <a:xfrm>
            <a:off x="72618" y="4728046"/>
            <a:ext cx="1006682" cy="275804"/>
          </a:xfrm>
          <a:prstGeom prst="rect">
            <a:avLst/>
          </a:prstGeom>
          <a:noFill/>
          <a:ln>
            <a:noFill/>
          </a:ln>
        </p:spPr>
      </p:pic>
      <p:sp>
        <p:nvSpPr>
          <p:cNvPr id="3" name="TextBox 19">
            <a:extLst>
              <a:ext uri="{FF2B5EF4-FFF2-40B4-BE49-F238E27FC236}">
                <a16:creationId xmlns:a16="http://schemas.microsoft.com/office/drawing/2014/main" id="{17B83743-48B3-B139-1CD5-8661A47EF556}"/>
              </a:ext>
            </a:extLst>
          </p:cNvPr>
          <p:cNvSpPr txBox="1"/>
          <p:nvPr userDrawn="1"/>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pic>
        <p:nvPicPr>
          <p:cNvPr id="4" name="Grafik 3" descr="Ein Bild, das Symbol, Kreis, Schrift, Grafiken enthält.&#10;&#10;Automatisch generierte Beschreibung">
            <a:extLst>
              <a:ext uri="{FF2B5EF4-FFF2-40B4-BE49-F238E27FC236}">
                <a16:creationId xmlns:a16="http://schemas.microsoft.com/office/drawing/2014/main" id="{34342661-EAC0-1C80-5F96-4A4F5EFD7B18}"/>
              </a:ext>
            </a:extLst>
          </p:cNvPr>
          <p:cNvPicPr>
            <a:picLocks noChangeAspect="1"/>
          </p:cNvPicPr>
          <p:nvPr userDrawn="1"/>
        </p:nvPicPr>
        <p:blipFill>
          <a:blip r:embed="rId4"/>
          <a:stretch>
            <a:fillRect/>
          </a:stretch>
        </p:blipFill>
        <p:spPr>
          <a:xfrm>
            <a:off x="8324850" y="4824197"/>
            <a:ext cx="657632" cy="231713"/>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Title and Description 2">
  <p:cSld name="CUSTOM_7">
    <p:spTree>
      <p:nvGrpSpPr>
        <p:cNvPr id="1" name="Shape 95"/>
        <p:cNvGrpSpPr/>
        <p:nvPr/>
      </p:nvGrpSpPr>
      <p:grpSpPr>
        <a:xfrm>
          <a:off x="0" y="0"/>
          <a:ext cx="0" cy="0"/>
          <a:chOff x="0" y="0"/>
          <a:chExt cx="0" cy="0"/>
        </a:xfrm>
      </p:grpSpPr>
      <p:sp>
        <p:nvSpPr>
          <p:cNvPr id="96" name="Google Shape;96;p20"/>
          <p:cNvSpPr txBox="1">
            <a:spLocks noGrp="1"/>
          </p:cNvSpPr>
          <p:nvPr>
            <p:ph type="title"/>
          </p:nvPr>
        </p:nvSpPr>
        <p:spPr>
          <a:xfrm flipH="1">
            <a:off x="5108101" y="1880800"/>
            <a:ext cx="3322800" cy="699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3800"/>
              <a:buNone/>
              <a:defRPr>
                <a:solidFill>
                  <a:srgbClr val="2B2D83"/>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97" name="Google Shape;97;p20"/>
          <p:cNvSpPr txBox="1">
            <a:spLocks noGrp="1"/>
          </p:cNvSpPr>
          <p:nvPr>
            <p:ph type="subTitle" idx="1"/>
          </p:nvPr>
        </p:nvSpPr>
        <p:spPr>
          <a:xfrm flipH="1">
            <a:off x="697455" y="1645900"/>
            <a:ext cx="4074300" cy="1869000"/>
          </a:xfrm>
          <a:prstGeom prst="rect">
            <a:avLst/>
          </a:prstGeom>
          <a:noFill/>
          <a:ln>
            <a:noFill/>
          </a:ln>
        </p:spPr>
        <p:txBody>
          <a:bodyPr spcFirstLastPara="1" wrap="square" lIns="91425" tIns="91425" rIns="91425" bIns="91425" anchor="t" anchorCtr="0">
            <a:noAutofit/>
          </a:bodyPr>
          <a:lstStyle>
            <a:lvl1pPr marR="0" lvl="0" algn="l" rtl="0">
              <a:lnSpc>
                <a:spcPct val="200000"/>
              </a:lnSpc>
              <a:spcBef>
                <a:spcPts val="0"/>
              </a:spcBef>
              <a:spcAft>
                <a:spcPts val="0"/>
              </a:spcAft>
              <a:buClr>
                <a:srgbClr val="000000"/>
              </a:buClr>
              <a:buSzPts val="1600"/>
              <a:buFont typeface="Arial"/>
              <a:buChar char="●"/>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98" name="Google Shape;98;p20"/>
          <p:cNvSpPr txBox="1">
            <a:spLocks noGrp="1"/>
          </p:cNvSpPr>
          <p:nvPr>
            <p:ph type="subTitle" idx="2"/>
          </p:nvPr>
        </p:nvSpPr>
        <p:spPr>
          <a:xfrm flipH="1">
            <a:off x="5103667" y="2569355"/>
            <a:ext cx="3322800" cy="6096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accent3"/>
              </a:buClr>
              <a:buSzPts val="2600"/>
              <a:buFont typeface="Bebas Neue"/>
              <a:buNone/>
              <a:defRPr sz="2600" b="0" i="0" u="none" strike="noStrike" cap="none">
                <a:solidFill>
                  <a:srgbClr val="15A7A1"/>
                </a:solidFill>
                <a:latin typeface="Bebas Neue"/>
                <a:ea typeface="Bebas Neue"/>
                <a:cs typeface="Bebas Neue"/>
                <a:sym typeface="Bebas Neue"/>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99" name="Google Shape;99;p20"/>
          <p:cNvSpPr/>
          <p:nvPr/>
        </p:nvSpPr>
        <p:spPr>
          <a:xfrm rot="10800000">
            <a:off x="-606190" y="4315579"/>
            <a:ext cx="2073526" cy="1036593"/>
          </a:xfrm>
          <a:custGeom>
            <a:avLst/>
            <a:gdLst/>
            <a:ahLst/>
            <a:cxnLst/>
            <a:rect l="l" t="t" r="r" b="b"/>
            <a:pathLst>
              <a:path w="73883" h="36942" extrusionOk="0">
                <a:moveTo>
                  <a:pt x="0" y="0"/>
                </a:moveTo>
                <a:cubicBezTo>
                  <a:pt x="0" y="20395"/>
                  <a:pt x="16547" y="36942"/>
                  <a:pt x="36941" y="36942"/>
                </a:cubicBezTo>
                <a:cubicBezTo>
                  <a:pt x="57335" y="36942"/>
                  <a:pt x="73883" y="20395"/>
                  <a:pt x="73883" y="0"/>
                </a:cubicBezTo>
                <a:close/>
              </a:path>
            </a:pathLst>
          </a:custGeom>
          <a:solidFill>
            <a:srgbClr val="05954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 name="Google Shape;100;p20"/>
          <p:cNvSpPr/>
          <p:nvPr/>
        </p:nvSpPr>
        <p:spPr>
          <a:xfrm flipH="1">
            <a:off x="7817366" y="-1376647"/>
            <a:ext cx="2536357" cy="2439775"/>
          </a:xfrm>
          <a:custGeom>
            <a:avLst/>
            <a:gdLst/>
            <a:ahLst/>
            <a:cxnLst/>
            <a:rect l="l" t="t" r="r" b="b"/>
            <a:pathLst>
              <a:path w="61577" h="59243" extrusionOk="0">
                <a:moveTo>
                  <a:pt x="31982" y="6953"/>
                </a:moveTo>
                <a:cubicBezTo>
                  <a:pt x="41136" y="6953"/>
                  <a:pt x="49410" y="12469"/>
                  <a:pt x="52909" y="20951"/>
                </a:cubicBezTo>
                <a:cubicBezTo>
                  <a:pt x="56409" y="29410"/>
                  <a:pt x="54485" y="39166"/>
                  <a:pt x="47996" y="45655"/>
                </a:cubicBezTo>
                <a:cubicBezTo>
                  <a:pt x="43652" y="49984"/>
                  <a:pt x="37854" y="52287"/>
                  <a:pt x="31951" y="52287"/>
                </a:cubicBezTo>
                <a:cubicBezTo>
                  <a:pt x="29036" y="52287"/>
                  <a:pt x="26095" y="51725"/>
                  <a:pt x="23291" y="50569"/>
                </a:cubicBezTo>
                <a:cubicBezTo>
                  <a:pt x="14832" y="47046"/>
                  <a:pt x="9317" y="38796"/>
                  <a:pt x="9317" y="29618"/>
                </a:cubicBezTo>
                <a:cubicBezTo>
                  <a:pt x="9317" y="17104"/>
                  <a:pt x="19467" y="6976"/>
                  <a:pt x="31982" y="6953"/>
                </a:cubicBezTo>
                <a:close/>
                <a:moveTo>
                  <a:pt x="31982" y="0"/>
                </a:moveTo>
                <a:cubicBezTo>
                  <a:pt x="20000" y="0"/>
                  <a:pt x="9178" y="7208"/>
                  <a:pt x="4589" y="18286"/>
                </a:cubicBezTo>
                <a:cubicBezTo>
                  <a:pt x="0" y="29340"/>
                  <a:pt x="2550" y="42086"/>
                  <a:pt x="11009" y="50569"/>
                </a:cubicBezTo>
                <a:cubicBezTo>
                  <a:pt x="16684" y="56229"/>
                  <a:pt x="24259" y="59243"/>
                  <a:pt x="31969" y="59243"/>
                </a:cubicBezTo>
                <a:cubicBezTo>
                  <a:pt x="35781" y="59243"/>
                  <a:pt x="39627" y="58506"/>
                  <a:pt x="43292" y="56988"/>
                </a:cubicBezTo>
                <a:cubicBezTo>
                  <a:pt x="54369" y="52399"/>
                  <a:pt x="61577" y="41600"/>
                  <a:pt x="61577" y="29618"/>
                </a:cubicBezTo>
                <a:cubicBezTo>
                  <a:pt x="61577" y="13280"/>
                  <a:pt x="48321" y="0"/>
                  <a:pt x="31982" y="0"/>
                </a:cubicBezTo>
                <a:close/>
              </a:path>
            </a:pathLst>
          </a:custGeom>
          <a:solidFill>
            <a:srgbClr val="15A7A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 name="Google Shape;101;p20"/>
          <p:cNvSpPr/>
          <p:nvPr/>
        </p:nvSpPr>
        <p:spPr>
          <a:xfrm rot="-4323990" flipH="1">
            <a:off x="5959159" y="2384080"/>
            <a:ext cx="4433335" cy="3623450"/>
          </a:xfrm>
          <a:custGeom>
            <a:avLst/>
            <a:gdLst/>
            <a:ahLst/>
            <a:cxnLst/>
            <a:rect l="l" t="t" r="r" b="b"/>
            <a:pathLst>
              <a:path w="58287" h="47649" extrusionOk="0">
                <a:moveTo>
                  <a:pt x="58286" y="0"/>
                </a:moveTo>
                <a:lnTo>
                  <a:pt x="1" y="47648"/>
                </a:lnTo>
                <a:lnTo>
                  <a:pt x="58286" y="47648"/>
                </a:lnTo>
                <a:lnTo>
                  <a:pt x="58286" y="0"/>
                </a:lnTo>
                <a:close/>
              </a:path>
            </a:pathLst>
          </a:custGeom>
          <a:solidFill>
            <a:srgbClr val="E750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02" name="Google Shape;102;p20" descr="Logo&#10;&#10;Description automatically generated"/>
          <p:cNvPicPr preferRelativeResize="0"/>
          <p:nvPr/>
        </p:nvPicPr>
        <p:blipFill rotWithShape="1">
          <a:blip r:embed="rId2">
            <a:alphaModFix/>
          </a:blip>
          <a:srcRect/>
          <a:stretch/>
        </p:blipFill>
        <p:spPr>
          <a:xfrm>
            <a:off x="72618" y="40351"/>
            <a:ext cx="846608" cy="851916"/>
          </a:xfrm>
          <a:prstGeom prst="rect">
            <a:avLst/>
          </a:prstGeom>
          <a:noFill/>
          <a:ln>
            <a:noFill/>
          </a:ln>
        </p:spPr>
      </p:pic>
      <p:pic>
        <p:nvPicPr>
          <p:cNvPr id="2" name="Google Shape;34;p13" descr="Graphical user interface, text, application&#10;&#10;Description automatically generated">
            <a:extLst>
              <a:ext uri="{FF2B5EF4-FFF2-40B4-BE49-F238E27FC236}">
                <a16:creationId xmlns:a16="http://schemas.microsoft.com/office/drawing/2014/main" id="{C8B02672-2B79-5234-6B08-60EF8FEE4C09}"/>
              </a:ext>
            </a:extLst>
          </p:cNvPr>
          <p:cNvPicPr preferRelativeResize="0"/>
          <p:nvPr userDrawn="1"/>
        </p:nvPicPr>
        <p:blipFill rotWithShape="1">
          <a:blip r:embed="rId3">
            <a:alphaModFix/>
          </a:blip>
          <a:srcRect r="25004"/>
          <a:stretch/>
        </p:blipFill>
        <p:spPr>
          <a:xfrm>
            <a:off x="72618" y="4728046"/>
            <a:ext cx="1006682" cy="275804"/>
          </a:xfrm>
          <a:prstGeom prst="rect">
            <a:avLst/>
          </a:prstGeom>
          <a:noFill/>
          <a:ln>
            <a:noFill/>
          </a:ln>
        </p:spPr>
      </p:pic>
      <p:sp>
        <p:nvSpPr>
          <p:cNvPr id="3" name="TextBox 19">
            <a:extLst>
              <a:ext uri="{FF2B5EF4-FFF2-40B4-BE49-F238E27FC236}">
                <a16:creationId xmlns:a16="http://schemas.microsoft.com/office/drawing/2014/main" id="{F18BD032-600A-F859-3FC4-79BB9663584B}"/>
              </a:ext>
            </a:extLst>
          </p:cNvPr>
          <p:cNvSpPr txBox="1"/>
          <p:nvPr userDrawn="1"/>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pic>
        <p:nvPicPr>
          <p:cNvPr id="4" name="Grafik 3" descr="Ein Bild, das Symbol, Kreis, Schrift, Grafiken enthält.&#10;&#10;Automatisch generierte Beschreibung">
            <a:extLst>
              <a:ext uri="{FF2B5EF4-FFF2-40B4-BE49-F238E27FC236}">
                <a16:creationId xmlns:a16="http://schemas.microsoft.com/office/drawing/2014/main" id="{DAA6B439-760F-BE89-916B-7006317B8A15}"/>
              </a:ext>
            </a:extLst>
          </p:cNvPr>
          <p:cNvPicPr>
            <a:picLocks noChangeAspect="1"/>
          </p:cNvPicPr>
          <p:nvPr userDrawn="1"/>
        </p:nvPicPr>
        <p:blipFill>
          <a:blip r:embed="rId4"/>
          <a:stretch>
            <a:fillRect/>
          </a:stretch>
        </p:blipFill>
        <p:spPr>
          <a:xfrm>
            <a:off x="8324850" y="4824197"/>
            <a:ext cx="657632" cy="231713"/>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gradFill>
          <a:gsLst>
            <a:gs pos="0">
              <a:schemeClr val="lt1"/>
            </a:gs>
            <a:gs pos="100000">
              <a:schemeClr val="lt2"/>
            </a:gs>
          </a:gsLst>
          <a:lin ang="8100019" scaled="0"/>
        </a:gradFill>
        <a:effectLst/>
      </p:bgPr>
    </p:bg>
    <p:spTree>
      <p:nvGrpSpPr>
        <p:cNvPr id="1" name="Shape 5"/>
        <p:cNvGrpSpPr/>
        <p:nvPr/>
      </p:nvGrpSpPr>
      <p:grpSpPr>
        <a:xfrm>
          <a:off x="0" y="0"/>
          <a:ext cx="0" cy="0"/>
          <a:chOff x="0" y="0"/>
          <a:chExt cx="0" cy="0"/>
        </a:xfrm>
      </p:grpSpPr>
      <p:sp>
        <p:nvSpPr>
          <p:cNvPr id="6" name="Google Shape;6;p11"/>
          <p:cNvSpPr txBox="1">
            <a:spLocks noGrp="1"/>
          </p:cNvSpPr>
          <p:nvPr>
            <p:ph type="title"/>
          </p:nvPr>
        </p:nvSpPr>
        <p:spPr>
          <a:xfrm>
            <a:off x="713225" y="539500"/>
            <a:ext cx="7717800" cy="1011600"/>
          </a:xfrm>
          <a:prstGeom prst="rect">
            <a:avLst/>
          </a:prstGeom>
          <a:noFill/>
          <a:ln>
            <a:noFill/>
          </a:ln>
        </p:spPr>
        <p:txBody>
          <a:bodyPr spcFirstLastPara="1" wrap="square" lIns="91425" tIns="91425" rIns="91425" bIns="91425" anchor="t" anchorCtr="0">
            <a:noAutofit/>
          </a:bodyPr>
          <a:lstStyle>
            <a:lvl1pPr marR="0" lvl="0" algn="ctr" rtl="0">
              <a:lnSpc>
                <a:spcPct val="100000"/>
              </a:lnSpc>
              <a:spcBef>
                <a:spcPts val="0"/>
              </a:spcBef>
              <a:spcAft>
                <a:spcPts val="0"/>
              </a:spcAft>
              <a:buClr>
                <a:schemeClr val="accent3"/>
              </a:buClr>
              <a:buSzPts val="3800"/>
              <a:buFont typeface="Bebas Neue"/>
              <a:buNone/>
              <a:defRPr sz="3800" b="0" i="0" u="none" strike="noStrike" cap="none">
                <a:solidFill>
                  <a:schemeClr val="accent3"/>
                </a:solidFill>
                <a:latin typeface="Bebas Neue"/>
                <a:ea typeface="Bebas Neue"/>
                <a:cs typeface="Bebas Neue"/>
                <a:sym typeface="Bebas Neue"/>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4.jpg"/></Relationships>
</file>

<file path=ppt/slides/_rels/slide7.xml.rels><?xml version="1.0" encoding="UTF-8" standalone="yes"?>
<Relationships xmlns="http://schemas.openxmlformats.org/package/2006/relationships"><Relationship Id="rId3" Type="http://schemas.openxmlformats.org/officeDocument/2006/relationships/hyperlink" Target="http://sortenkreation.de/" TargetMode="External"/><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1"/>
          <p:cNvSpPr txBox="1">
            <a:spLocks noGrp="1"/>
          </p:cNvSpPr>
          <p:nvPr>
            <p:ph type="ctrTitle"/>
          </p:nvPr>
        </p:nvSpPr>
        <p:spPr>
          <a:xfrm>
            <a:off x="2047731" y="1345839"/>
            <a:ext cx="4797649" cy="1369829"/>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4900"/>
              <a:buNone/>
            </a:pPr>
            <a:r>
              <a:rPr lang="en-IE" sz="4000"/>
              <a:t>Poslovno modeliranje za tvrtke kružne ekonomije</a:t>
            </a:r>
            <a:endParaRPr sz="4000"/>
          </a:p>
        </p:txBody>
      </p:sp>
      <p:pic>
        <p:nvPicPr>
          <p:cNvPr id="1000100002" name="ODT_ATTR_LBL_LOGO">
            <a:extLst>
              <a:ext uri="{FF2B5EF4-FFF2-40B4-BE49-F238E27FC236}">
                <a16:creationId xmlns:a16="http://schemas.microsoft.com/office/drawing/2014/main" id="{B066AC4A-9A1C-4C10-800A-DAF9F2764385}"/>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0" y="36000"/>
            <a:ext cx="316230" cy="17970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8"/>
          <p:cNvSpPr txBox="1">
            <a:spLocks noGrp="1"/>
          </p:cNvSpPr>
          <p:nvPr>
            <p:ph type="subTitle" idx="1"/>
          </p:nvPr>
        </p:nvSpPr>
        <p:spPr>
          <a:xfrm>
            <a:off x="1558650" y="1684986"/>
            <a:ext cx="6026700" cy="12351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chemeClr val="lt1"/>
              </a:buClr>
              <a:buSzPts val="2100"/>
              <a:buFont typeface="Arial"/>
              <a:buNone/>
            </a:pPr>
            <a:r>
              <a:rPr lang="en-IE" sz="2800" b="1" i="0" u="none" strike="noStrike" cap="none" dirty="0">
                <a:solidFill>
                  <a:schemeClr val="lt1"/>
                </a:solidFill>
                <a:latin typeface="Arial"/>
                <a:ea typeface="Arial"/>
                <a:cs typeface="Arial"/>
                <a:sym typeface="Arial"/>
              </a:rPr>
              <a:t>5 LEKCIJA KOJE VAŠU SUKREACIJU ČINE USPJEŠNOM</a:t>
            </a:r>
            <a:endParaRPr dirty="0"/>
          </a:p>
          <a:p>
            <a:pPr marL="0" lvl="0" indent="0" algn="ctr" rtl="0">
              <a:lnSpc>
                <a:spcPct val="100000"/>
              </a:lnSpc>
              <a:spcBef>
                <a:spcPts val="0"/>
              </a:spcBef>
              <a:spcAft>
                <a:spcPts val="0"/>
              </a:spcAft>
              <a:buSzPts val="2100"/>
              <a:buNone/>
            </a:pPr>
            <a:endParaRP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grpSp>
        <p:nvGrpSpPr>
          <p:cNvPr id="219" name="Google Shape;219;p26"/>
          <p:cNvGrpSpPr/>
          <p:nvPr/>
        </p:nvGrpSpPr>
        <p:grpSpPr>
          <a:xfrm>
            <a:off x="2858975" y="-386925"/>
            <a:ext cx="701425" cy="247750"/>
            <a:chOff x="2858975" y="3984400"/>
            <a:chExt cx="701425" cy="247750"/>
          </a:xfrm>
        </p:grpSpPr>
        <p:sp>
          <p:nvSpPr>
            <p:cNvPr id="220" name="Google Shape;220;p26"/>
            <p:cNvSpPr/>
            <p:nvPr/>
          </p:nvSpPr>
          <p:spPr>
            <a:xfrm>
              <a:off x="3279200" y="4182725"/>
              <a:ext cx="49425" cy="49425"/>
            </a:xfrm>
            <a:custGeom>
              <a:avLst/>
              <a:gdLst/>
              <a:ahLst/>
              <a:cxnLst/>
              <a:rect l="l" t="t" r="r" b="b"/>
              <a:pathLst>
                <a:path w="1977" h="1977" extrusionOk="0">
                  <a:moveTo>
                    <a:pt x="1004" y="0"/>
                  </a:moveTo>
                  <a:cubicBezTo>
                    <a:pt x="457" y="0"/>
                    <a:pt x="1" y="456"/>
                    <a:pt x="1" y="973"/>
                  </a:cubicBezTo>
                  <a:cubicBezTo>
                    <a:pt x="1" y="1520"/>
                    <a:pt x="457" y="1976"/>
                    <a:pt x="1004" y="1976"/>
                  </a:cubicBezTo>
                  <a:cubicBezTo>
                    <a:pt x="1520" y="1976"/>
                    <a:pt x="1976" y="1520"/>
                    <a:pt x="1976" y="973"/>
                  </a:cubicBezTo>
                  <a:cubicBezTo>
                    <a:pt x="1976" y="456"/>
                    <a:pt x="1520" y="0"/>
                    <a:pt x="1004"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1" name="Google Shape;221;p26"/>
            <p:cNvSpPr/>
            <p:nvPr/>
          </p:nvSpPr>
          <p:spPr>
            <a:xfrm>
              <a:off x="3395475" y="4182725"/>
              <a:ext cx="49400" cy="49425"/>
            </a:xfrm>
            <a:custGeom>
              <a:avLst/>
              <a:gdLst/>
              <a:ahLst/>
              <a:cxnLst/>
              <a:rect l="l" t="t" r="r" b="b"/>
              <a:pathLst>
                <a:path w="1976" h="1977" extrusionOk="0">
                  <a:moveTo>
                    <a:pt x="973" y="0"/>
                  </a:moveTo>
                  <a:cubicBezTo>
                    <a:pt x="426" y="0"/>
                    <a:pt x="0" y="456"/>
                    <a:pt x="0" y="973"/>
                  </a:cubicBezTo>
                  <a:cubicBezTo>
                    <a:pt x="0" y="1520"/>
                    <a:pt x="426" y="1976"/>
                    <a:pt x="973" y="1976"/>
                  </a:cubicBezTo>
                  <a:cubicBezTo>
                    <a:pt x="1520" y="1976"/>
                    <a:pt x="1976" y="1520"/>
                    <a:pt x="1976" y="973"/>
                  </a:cubicBezTo>
                  <a:cubicBezTo>
                    <a:pt x="1976" y="456"/>
                    <a:pt x="1520" y="0"/>
                    <a:pt x="973"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2" name="Google Shape;222;p26"/>
            <p:cNvSpPr/>
            <p:nvPr/>
          </p:nvSpPr>
          <p:spPr>
            <a:xfrm>
              <a:off x="3511725" y="4182725"/>
              <a:ext cx="48675" cy="49425"/>
            </a:xfrm>
            <a:custGeom>
              <a:avLst/>
              <a:gdLst/>
              <a:ahLst/>
              <a:cxnLst/>
              <a:rect l="l" t="t" r="r" b="b"/>
              <a:pathLst>
                <a:path w="1947" h="1977" extrusionOk="0">
                  <a:moveTo>
                    <a:pt x="973" y="0"/>
                  </a:moveTo>
                  <a:cubicBezTo>
                    <a:pt x="426" y="0"/>
                    <a:pt x="1" y="456"/>
                    <a:pt x="1" y="973"/>
                  </a:cubicBezTo>
                  <a:cubicBezTo>
                    <a:pt x="1" y="1520"/>
                    <a:pt x="426" y="1976"/>
                    <a:pt x="973" y="1976"/>
                  </a:cubicBezTo>
                  <a:cubicBezTo>
                    <a:pt x="1520" y="1976"/>
                    <a:pt x="1946" y="1520"/>
                    <a:pt x="1946" y="973"/>
                  </a:cubicBezTo>
                  <a:cubicBezTo>
                    <a:pt x="1946" y="456"/>
                    <a:pt x="1520" y="0"/>
                    <a:pt x="973"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3" name="Google Shape;223;p26"/>
            <p:cNvSpPr/>
            <p:nvPr/>
          </p:nvSpPr>
          <p:spPr>
            <a:xfrm>
              <a:off x="2858975" y="3984400"/>
              <a:ext cx="121625" cy="121600"/>
            </a:xfrm>
            <a:custGeom>
              <a:avLst/>
              <a:gdLst/>
              <a:ahLst/>
              <a:cxnLst/>
              <a:rect l="l" t="t" r="r" b="b"/>
              <a:pathLst>
                <a:path w="4865" h="4864" extrusionOk="0">
                  <a:moveTo>
                    <a:pt x="4347" y="0"/>
                  </a:moveTo>
                  <a:lnTo>
                    <a:pt x="1" y="4347"/>
                  </a:lnTo>
                  <a:lnTo>
                    <a:pt x="487" y="4863"/>
                  </a:lnTo>
                  <a:lnTo>
                    <a:pt x="4864" y="486"/>
                  </a:lnTo>
                  <a:lnTo>
                    <a:pt x="4347" y="0"/>
                  </a:lnTo>
                  <a:close/>
                </a:path>
              </a:pathLst>
            </a:custGeom>
            <a:solidFill>
              <a:srgbClr val="ABDFD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24" name="Google Shape;224;p26"/>
          <p:cNvSpPr txBox="1">
            <a:spLocks noGrp="1"/>
          </p:cNvSpPr>
          <p:nvPr>
            <p:ph type="title"/>
          </p:nvPr>
        </p:nvSpPr>
        <p:spPr>
          <a:xfrm>
            <a:off x="1009718" y="728338"/>
            <a:ext cx="6857350" cy="646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lt1"/>
              </a:buClr>
              <a:buSzPts val="2100"/>
              <a:buFont typeface="Arial"/>
              <a:buNone/>
            </a:pPr>
            <a:r>
              <a:rPr lang="en-IE" sz="2400" b="1" i="0" u="none" strike="noStrike" cap="none" dirty="0">
                <a:solidFill>
                  <a:schemeClr val="accent4"/>
                </a:solidFill>
                <a:latin typeface="Arial"/>
                <a:ea typeface="Arial"/>
                <a:cs typeface="Arial"/>
                <a:sym typeface="Arial"/>
              </a:rPr>
              <a:t>5 LEKCIJA KOJE VAŠU </a:t>
            </a:r>
            <a:br>
              <a:rPr lang="en-IE" sz="2400" b="1" i="0" u="none" strike="noStrike" cap="none" dirty="0">
                <a:solidFill>
                  <a:schemeClr val="accent4"/>
                </a:solidFill>
                <a:latin typeface="Arial"/>
                <a:ea typeface="Arial"/>
                <a:cs typeface="Arial"/>
                <a:sym typeface="Arial"/>
              </a:rPr>
            </a:br>
            <a:r>
              <a:rPr lang="en-IE" sz="2400" b="1" i="0" u="none" strike="noStrike" cap="none" dirty="0">
                <a:solidFill>
                  <a:schemeClr val="accent4"/>
                </a:solidFill>
                <a:latin typeface="Arial"/>
                <a:ea typeface="Arial"/>
                <a:cs typeface="Arial"/>
                <a:sym typeface="Arial"/>
              </a:rPr>
              <a:t>SUKREACIJU ČINE USPJEŠNOM</a:t>
            </a:r>
            <a:endParaRPr lang="en-IE" sz="1400" dirty="0">
              <a:solidFill>
                <a:schemeClr val="accent4"/>
              </a:solidFill>
            </a:endParaRPr>
          </a:p>
        </p:txBody>
      </p:sp>
      <p:sp>
        <p:nvSpPr>
          <p:cNvPr id="225" name="Google Shape;225;p26"/>
          <p:cNvSpPr txBox="1">
            <a:spLocks noGrp="1"/>
          </p:cNvSpPr>
          <p:nvPr>
            <p:ph type="subTitle" idx="1"/>
          </p:nvPr>
        </p:nvSpPr>
        <p:spPr>
          <a:xfrm>
            <a:off x="862387" y="1565082"/>
            <a:ext cx="4114800" cy="1176900"/>
          </a:xfrm>
          <a:prstGeom prst="rect">
            <a:avLst/>
          </a:prstGeom>
          <a:noFill/>
          <a:ln>
            <a:noFill/>
          </a:ln>
        </p:spPr>
        <p:txBody>
          <a:bodyPr spcFirstLastPara="1" wrap="square" lIns="91425" tIns="91425" rIns="91425" bIns="91425" anchor="t" anchorCtr="0">
            <a:noAutofit/>
          </a:bodyPr>
          <a:lstStyle/>
          <a:p>
            <a:pPr marL="342900" lvl="0" indent="-342900" algn="l" rtl="0">
              <a:lnSpc>
                <a:spcPct val="100000"/>
              </a:lnSpc>
              <a:spcBef>
                <a:spcPts val="0"/>
              </a:spcBef>
              <a:spcAft>
                <a:spcPts val="0"/>
              </a:spcAft>
              <a:buSzPts val="1600"/>
              <a:buFont typeface="Arial"/>
              <a:buAutoNum type="arabicPeriod"/>
            </a:pPr>
            <a:r>
              <a:rPr lang="en-IE" sz="1600" b="1" i="0" u="none" strike="noStrike" cap="none" dirty="0" err="1">
                <a:solidFill>
                  <a:srgbClr val="222222"/>
                </a:solidFill>
                <a:latin typeface="Arial"/>
                <a:ea typeface="Arial"/>
                <a:cs typeface="Arial"/>
                <a:sym typeface="Arial"/>
              </a:rPr>
              <a:t>Odmaknite</a:t>
            </a:r>
            <a:r>
              <a:rPr lang="en-IE" sz="1600" b="1" i="0" u="none" strike="noStrike" cap="none" dirty="0">
                <a:solidFill>
                  <a:srgbClr val="222222"/>
                </a:solidFill>
                <a:latin typeface="Arial"/>
                <a:ea typeface="Arial"/>
                <a:cs typeface="Arial"/>
                <a:sym typeface="Arial"/>
              </a:rPr>
              <a:t> se od </a:t>
            </a:r>
            <a:r>
              <a:rPr lang="en-IE" sz="1600" b="1" i="0" u="none" strike="noStrike" cap="none" dirty="0" err="1">
                <a:solidFill>
                  <a:srgbClr val="222222"/>
                </a:solidFill>
                <a:latin typeface="Arial"/>
                <a:ea typeface="Arial"/>
                <a:cs typeface="Arial"/>
                <a:sym typeface="Arial"/>
              </a:rPr>
              <a:t>tradicionalne</a:t>
            </a:r>
            <a:r>
              <a:rPr lang="en-IE" sz="1600" b="1" i="0" u="none" strike="noStrike" cap="none" dirty="0">
                <a:solidFill>
                  <a:srgbClr val="222222"/>
                </a:solidFill>
                <a:latin typeface="Arial"/>
                <a:ea typeface="Arial"/>
                <a:cs typeface="Arial"/>
                <a:sym typeface="Arial"/>
              </a:rPr>
              <a:t> MARKETINŠKE PERSPEKTIVE</a:t>
            </a:r>
            <a:endParaRPr dirty="0"/>
          </a:p>
        </p:txBody>
      </p:sp>
      <p:sp>
        <p:nvSpPr>
          <p:cNvPr id="226" name="Google Shape;226;p26"/>
          <p:cNvSpPr txBox="1"/>
          <p:nvPr/>
        </p:nvSpPr>
        <p:spPr>
          <a:xfrm>
            <a:off x="1981209" y="2344835"/>
            <a:ext cx="6640161" cy="2391397"/>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IE" sz="1200" b="0" i="0" u="none" strike="noStrike" cap="none" dirty="0">
                <a:solidFill>
                  <a:schemeClr val="dk1"/>
                </a:solidFill>
                <a:latin typeface="Arial"/>
                <a:ea typeface="Arial"/>
                <a:cs typeface="Arial"/>
                <a:sym typeface="Arial"/>
              </a:rPr>
              <a:t>Prvi korak je priznati da moderni marketing ima samo malo zajedničkog s tradicionalnim gledištem kojega se silno držiš. Internet, a posebno društveni mediji, među najvećim su izumima 20. stoljeća i mijenjaju način na koji funkcioniraju upravljanje markom i razvoj proizvoda. U današnje vrijeme korisnici ispunjavaju različite uloge, od trgovca na eBayu do producenta videa na YouTubeu (Hennig-</a:t>
            </a:r>
            <a:r>
              <a:rPr lang="en-IE" sz="1200" b="0" i="0" u="none" strike="noStrike" cap="none" dirty="0" err="1">
                <a:solidFill>
                  <a:schemeClr val="dk1"/>
                </a:solidFill>
                <a:latin typeface="Arial"/>
                <a:ea typeface="Arial"/>
                <a:cs typeface="Arial"/>
                <a:sym typeface="Arial"/>
              </a:rPr>
              <a:t>Thurau</a:t>
            </a:r>
            <a:r>
              <a:rPr lang="en-IE" sz="1200" b="0" i="0" u="none" strike="noStrike" cap="none" dirty="0">
                <a:solidFill>
                  <a:schemeClr val="dk1"/>
                </a:solidFill>
                <a:latin typeface="Arial"/>
                <a:ea typeface="Arial"/>
                <a:cs typeface="Arial"/>
                <a:sym typeface="Arial"/>
              </a:rPr>
              <a:t>et al., 2013) na sukreatora brenda i novih proizvoda ili usluga. Oni više nisu pasivni apsorberi (Gensler,</a:t>
            </a:r>
            <a:r>
              <a:rPr lang="en-IE" sz="1200" b="0" i="0" u="none" strike="noStrike" cap="none" dirty="0" err="1">
                <a:solidFill>
                  <a:schemeClr val="dk1"/>
                </a:solidFill>
                <a:latin typeface="Arial"/>
                <a:ea typeface="Arial"/>
                <a:cs typeface="Arial"/>
                <a:sym typeface="Arial"/>
              </a:rPr>
              <a:t>Völckner</a:t>
            </a:r>
            <a:r>
              <a:rPr lang="en-IE" sz="1200" b="0" i="0" u="none" strike="noStrike" cap="none" dirty="0">
                <a:solidFill>
                  <a:schemeClr val="dk1"/>
                </a:solidFill>
                <a:latin typeface="Arial"/>
                <a:ea typeface="Arial"/>
                <a:cs typeface="Arial"/>
                <a:sym typeface="Arial"/>
              </a:rPr>
              <a:t>, Lui-</a:t>
            </a:r>
            <a:r>
              <a:rPr lang="en-IE" sz="1200" b="0" i="0" u="none" strike="noStrike" cap="none" dirty="0" err="1">
                <a:solidFill>
                  <a:schemeClr val="dk1"/>
                </a:solidFill>
                <a:latin typeface="Arial"/>
                <a:ea typeface="Arial"/>
                <a:cs typeface="Arial"/>
                <a:sym typeface="Arial"/>
              </a:rPr>
              <a:t>Thompinks</a:t>
            </a:r>
            <a:r>
              <a:rPr lang="en-IE" sz="1200" b="0" i="0" u="none" strike="noStrike" cap="none" dirty="0">
                <a:solidFill>
                  <a:schemeClr val="dk1"/>
                </a:solidFill>
                <a:latin typeface="Arial"/>
                <a:ea typeface="Arial"/>
                <a:cs typeface="Arial"/>
                <a:sym typeface="Arial"/>
              </a:rPr>
              <a:t>i</a:t>
            </a:r>
            <a:r>
              <a:rPr lang="en-IE" sz="1200" b="0" i="0" u="none" strike="noStrike" cap="none" dirty="0" err="1">
                <a:solidFill>
                  <a:schemeClr val="dk1"/>
                </a:solidFill>
                <a:latin typeface="Arial"/>
                <a:ea typeface="Arial"/>
                <a:cs typeface="Arial"/>
                <a:sym typeface="Arial"/>
              </a:rPr>
              <a:t>Wiertz</a:t>
            </a:r>
            <a:r>
              <a:rPr lang="en-IE" sz="1200" b="0" i="0" u="none" strike="noStrike" cap="none" dirty="0">
                <a:solidFill>
                  <a:schemeClr val="dk1"/>
                </a:solidFill>
                <a:latin typeface="Arial"/>
                <a:ea typeface="Arial"/>
                <a:cs typeface="Arial"/>
                <a:sym typeface="Arial"/>
              </a:rPr>
              <a:t>, 2013).</a:t>
            </a:r>
            <a:endParaRPr dirty="0"/>
          </a:p>
          <a:p>
            <a:pPr marL="0" marR="0" lvl="0" indent="0" algn="l" rtl="0">
              <a:lnSpc>
                <a:spcPct val="100000"/>
              </a:lnSpc>
              <a:spcBef>
                <a:spcPts val="0"/>
              </a:spcBef>
              <a:spcAft>
                <a:spcPts val="0"/>
              </a:spcAft>
              <a:buNone/>
            </a:pPr>
            <a:r>
              <a:rPr lang="en-IE" sz="1200" b="0" i="0" u="none" strike="noStrike" cap="none" dirty="0">
                <a:solidFill>
                  <a:schemeClr val="dk1"/>
                </a:solidFill>
                <a:latin typeface="Arial"/>
                <a:ea typeface="Arial"/>
                <a:cs typeface="Arial"/>
                <a:sym typeface="Arial"/>
              </a:rPr>
              <a:t>Ipak, zajedničko stvaranje ne funkcionira u trenutku. Prvo morate izazvati unutarnje strukture i uvjerenja. Uobičajene prepreke uspješnom zajedničkom stvaranju su organizacijski ili menadžerski postupci učenja, kao što su inercija ili preferencija (Woodruff, 1997). Rečenice poput 'Volim to raditi na ovaj način' ili 'Ovako radimo stvari' moraju se izbaciti iz rječnika vaše organizacije.</a:t>
            </a:r>
            <a:endParaRP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grpSp>
        <p:nvGrpSpPr>
          <p:cNvPr id="231" name="Google Shape;231;p27"/>
          <p:cNvGrpSpPr/>
          <p:nvPr/>
        </p:nvGrpSpPr>
        <p:grpSpPr>
          <a:xfrm>
            <a:off x="2858975" y="-386925"/>
            <a:ext cx="701425" cy="247750"/>
            <a:chOff x="2858975" y="3984400"/>
            <a:chExt cx="701425" cy="247750"/>
          </a:xfrm>
        </p:grpSpPr>
        <p:sp>
          <p:nvSpPr>
            <p:cNvPr id="232" name="Google Shape;232;p27"/>
            <p:cNvSpPr/>
            <p:nvPr/>
          </p:nvSpPr>
          <p:spPr>
            <a:xfrm>
              <a:off x="3279200" y="4182725"/>
              <a:ext cx="49425" cy="49425"/>
            </a:xfrm>
            <a:custGeom>
              <a:avLst/>
              <a:gdLst/>
              <a:ahLst/>
              <a:cxnLst/>
              <a:rect l="l" t="t" r="r" b="b"/>
              <a:pathLst>
                <a:path w="1977" h="1977" extrusionOk="0">
                  <a:moveTo>
                    <a:pt x="1004" y="0"/>
                  </a:moveTo>
                  <a:cubicBezTo>
                    <a:pt x="457" y="0"/>
                    <a:pt x="1" y="456"/>
                    <a:pt x="1" y="973"/>
                  </a:cubicBezTo>
                  <a:cubicBezTo>
                    <a:pt x="1" y="1520"/>
                    <a:pt x="457" y="1976"/>
                    <a:pt x="1004" y="1976"/>
                  </a:cubicBezTo>
                  <a:cubicBezTo>
                    <a:pt x="1520" y="1976"/>
                    <a:pt x="1976" y="1520"/>
                    <a:pt x="1976" y="973"/>
                  </a:cubicBezTo>
                  <a:cubicBezTo>
                    <a:pt x="1976" y="456"/>
                    <a:pt x="1520" y="0"/>
                    <a:pt x="1004"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3" name="Google Shape;233;p27"/>
            <p:cNvSpPr/>
            <p:nvPr/>
          </p:nvSpPr>
          <p:spPr>
            <a:xfrm>
              <a:off x="3395475" y="4182725"/>
              <a:ext cx="49400" cy="49425"/>
            </a:xfrm>
            <a:custGeom>
              <a:avLst/>
              <a:gdLst/>
              <a:ahLst/>
              <a:cxnLst/>
              <a:rect l="l" t="t" r="r" b="b"/>
              <a:pathLst>
                <a:path w="1976" h="1977" extrusionOk="0">
                  <a:moveTo>
                    <a:pt x="973" y="0"/>
                  </a:moveTo>
                  <a:cubicBezTo>
                    <a:pt x="426" y="0"/>
                    <a:pt x="0" y="456"/>
                    <a:pt x="0" y="973"/>
                  </a:cubicBezTo>
                  <a:cubicBezTo>
                    <a:pt x="0" y="1520"/>
                    <a:pt x="426" y="1976"/>
                    <a:pt x="973" y="1976"/>
                  </a:cubicBezTo>
                  <a:cubicBezTo>
                    <a:pt x="1520" y="1976"/>
                    <a:pt x="1976" y="1520"/>
                    <a:pt x="1976" y="973"/>
                  </a:cubicBezTo>
                  <a:cubicBezTo>
                    <a:pt x="1976" y="456"/>
                    <a:pt x="1520" y="0"/>
                    <a:pt x="973"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4" name="Google Shape;234;p27"/>
            <p:cNvSpPr/>
            <p:nvPr/>
          </p:nvSpPr>
          <p:spPr>
            <a:xfrm>
              <a:off x="3511725" y="4182725"/>
              <a:ext cx="48675" cy="49425"/>
            </a:xfrm>
            <a:custGeom>
              <a:avLst/>
              <a:gdLst/>
              <a:ahLst/>
              <a:cxnLst/>
              <a:rect l="l" t="t" r="r" b="b"/>
              <a:pathLst>
                <a:path w="1947" h="1977" extrusionOk="0">
                  <a:moveTo>
                    <a:pt x="973" y="0"/>
                  </a:moveTo>
                  <a:cubicBezTo>
                    <a:pt x="426" y="0"/>
                    <a:pt x="1" y="456"/>
                    <a:pt x="1" y="973"/>
                  </a:cubicBezTo>
                  <a:cubicBezTo>
                    <a:pt x="1" y="1520"/>
                    <a:pt x="426" y="1976"/>
                    <a:pt x="973" y="1976"/>
                  </a:cubicBezTo>
                  <a:cubicBezTo>
                    <a:pt x="1520" y="1976"/>
                    <a:pt x="1946" y="1520"/>
                    <a:pt x="1946" y="973"/>
                  </a:cubicBezTo>
                  <a:cubicBezTo>
                    <a:pt x="1946" y="456"/>
                    <a:pt x="1520" y="0"/>
                    <a:pt x="973"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5" name="Google Shape;235;p27"/>
            <p:cNvSpPr/>
            <p:nvPr/>
          </p:nvSpPr>
          <p:spPr>
            <a:xfrm>
              <a:off x="2858975" y="3984400"/>
              <a:ext cx="121625" cy="121600"/>
            </a:xfrm>
            <a:custGeom>
              <a:avLst/>
              <a:gdLst/>
              <a:ahLst/>
              <a:cxnLst/>
              <a:rect l="l" t="t" r="r" b="b"/>
              <a:pathLst>
                <a:path w="4865" h="4864" extrusionOk="0">
                  <a:moveTo>
                    <a:pt x="4347" y="0"/>
                  </a:moveTo>
                  <a:lnTo>
                    <a:pt x="1" y="4347"/>
                  </a:lnTo>
                  <a:lnTo>
                    <a:pt x="487" y="4863"/>
                  </a:lnTo>
                  <a:lnTo>
                    <a:pt x="4864" y="486"/>
                  </a:lnTo>
                  <a:lnTo>
                    <a:pt x="4347" y="0"/>
                  </a:lnTo>
                  <a:close/>
                </a:path>
              </a:pathLst>
            </a:custGeom>
            <a:solidFill>
              <a:srgbClr val="ABDFD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37" name="Google Shape;237;p27"/>
          <p:cNvSpPr txBox="1">
            <a:spLocks noGrp="1"/>
          </p:cNvSpPr>
          <p:nvPr>
            <p:ph type="subTitle" idx="1"/>
          </p:nvPr>
        </p:nvSpPr>
        <p:spPr>
          <a:xfrm>
            <a:off x="862387" y="1565082"/>
            <a:ext cx="4114800" cy="1176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600"/>
              <a:buNone/>
            </a:pPr>
            <a:r>
              <a:rPr lang="en-IE" sz="1600" b="1" i="0" u="none" strike="noStrike" cap="none">
                <a:solidFill>
                  <a:srgbClr val="222222"/>
                </a:solidFill>
                <a:latin typeface="Arial"/>
                <a:ea typeface="Arial"/>
                <a:cs typeface="Arial"/>
                <a:sym typeface="Arial"/>
              </a:rPr>
              <a:t>2. IDENTIFICIRAJTE MOGUĆNOSTI ZA SUKREACIJU KOJE SU RADI S VAŠIM BRENDOM</a:t>
            </a:r>
            <a:endParaRPr/>
          </a:p>
        </p:txBody>
      </p:sp>
      <p:sp>
        <p:nvSpPr>
          <p:cNvPr id="238" name="Google Shape;238;p27"/>
          <p:cNvSpPr txBox="1"/>
          <p:nvPr/>
        </p:nvSpPr>
        <p:spPr>
          <a:xfrm>
            <a:off x="2537691" y="2297339"/>
            <a:ext cx="5500254" cy="1815882"/>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IE" sz="1400" b="0" i="0" u="none" strike="noStrike" cap="none" dirty="0" err="1">
                <a:solidFill>
                  <a:schemeClr val="dk1"/>
                </a:solidFill>
                <a:latin typeface="Arial"/>
                <a:ea typeface="Arial"/>
                <a:cs typeface="Arial"/>
                <a:sym typeface="Arial"/>
              </a:rPr>
              <a:t>Nakon</a:t>
            </a:r>
            <a:r>
              <a:rPr lang="en-IE" sz="1400" b="0" i="0" u="none" strike="noStrike" cap="none" dirty="0">
                <a:solidFill>
                  <a:schemeClr val="dk1"/>
                </a:solidFill>
                <a:latin typeface="Arial"/>
                <a:ea typeface="Arial"/>
                <a:cs typeface="Arial"/>
                <a:sym typeface="Arial"/>
              </a:rPr>
              <a:t> </a:t>
            </a:r>
            <a:r>
              <a:rPr lang="en-IE" sz="1400" b="0" i="0" u="none" strike="noStrike" cap="none" dirty="0" err="1">
                <a:solidFill>
                  <a:schemeClr val="dk1"/>
                </a:solidFill>
                <a:latin typeface="Arial"/>
                <a:ea typeface="Arial"/>
                <a:cs typeface="Arial"/>
                <a:sym typeface="Arial"/>
              </a:rPr>
              <a:t>što</a:t>
            </a:r>
            <a:r>
              <a:rPr lang="en-IE" sz="1400" b="0" i="0" u="none" strike="noStrike" cap="none" dirty="0">
                <a:solidFill>
                  <a:schemeClr val="dk1"/>
                </a:solidFill>
                <a:latin typeface="Arial"/>
                <a:ea typeface="Arial"/>
                <a:cs typeface="Arial"/>
                <a:sym typeface="Arial"/>
              </a:rPr>
              <a:t> </a:t>
            </a:r>
            <a:r>
              <a:rPr lang="en-IE" sz="1400" b="0" i="0" u="none" strike="noStrike" cap="none" dirty="0" err="1">
                <a:solidFill>
                  <a:schemeClr val="dk1"/>
                </a:solidFill>
                <a:latin typeface="Arial"/>
                <a:ea typeface="Arial"/>
                <a:cs typeface="Arial"/>
                <a:sym typeface="Arial"/>
              </a:rPr>
              <a:t>ste</a:t>
            </a:r>
            <a:r>
              <a:rPr lang="en-IE" sz="1400" b="0" i="0" u="none" strike="noStrike" cap="none" dirty="0">
                <a:solidFill>
                  <a:schemeClr val="dk1"/>
                </a:solidFill>
                <a:latin typeface="Arial"/>
                <a:ea typeface="Arial"/>
                <a:cs typeface="Arial"/>
                <a:sym typeface="Arial"/>
              </a:rPr>
              <a:t> </a:t>
            </a:r>
            <a:r>
              <a:rPr lang="en-IE" sz="1400" b="0" i="0" u="none" strike="noStrike" cap="none" dirty="0" err="1">
                <a:solidFill>
                  <a:schemeClr val="dk1"/>
                </a:solidFill>
                <a:latin typeface="Arial"/>
                <a:ea typeface="Arial"/>
                <a:cs typeface="Arial"/>
                <a:sym typeface="Arial"/>
              </a:rPr>
              <a:t>uspješno</a:t>
            </a:r>
            <a:r>
              <a:rPr lang="en-IE" sz="1400" b="0" i="0" u="none" strike="noStrike" cap="none" dirty="0">
                <a:solidFill>
                  <a:schemeClr val="dk1"/>
                </a:solidFill>
                <a:latin typeface="Arial"/>
                <a:ea typeface="Arial"/>
                <a:cs typeface="Arial"/>
                <a:sym typeface="Arial"/>
              </a:rPr>
              <a:t> </a:t>
            </a:r>
            <a:r>
              <a:rPr lang="en-IE" sz="1400" b="0" i="0" u="none" strike="noStrike" cap="none" dirty="0" err="1">
                <a:solidFill>
                  <a:schemeClr val="dk1"/>
                </a:solidFill>
                <a:latin typeface="Arial"/>
                <a:ea typeface="Arial"/>
                <a:cs typeface="Arial"/>
                <a:sym typeface="Arial"/>
              </a:rPr>
              <a:t>prevladali</a:t>
            </a:r>
            <a:r>
              <a:rPr lang="en-IE" sz="1400" b="0" i="0" u="none" strike="noStrike" cap="none" dirty="0">
                <a:solidFill>
                  <a:schemeClr val="dk1"/>
                </a:solidFill>
                <a:latin typeface="Arial"/>
                <a:ea typeface="Arial"/>
                <a:cs typeface="Arial"/>
                <a:sym typeface="Arial"/>
              </a:rPr>
              <a:t> </a:t>
            </a:r>
            <a:r>
              <a:rPr lang="en-IE" sz="1400" b="0" i="0" u="none" strike="noStrike" cap="none" dirty="0" err="1">
                <a:solidFill>
                  <a:schemeClr val="dk1"/>
                </a:solidFill>
                <a:latin typeface="Arial"/>
                <a:ea typeface="Arial"/>
                <a:cs typeface="Arial"/>
                <a:sym typeface="Arial"/>
              </a:rPr>
              <a:t>unutarnje</a:t>
            </a:r>
            <a:r>
              <a:rPr lang="en-IE" sz="1400" b="0" i="0" u="none" strike="noStrike" cap="none" dirty="0">
                <a:solidFill>
                  <a:schemeClr val="dk1"/>
                </a:solidFill>
                <a:latin typeface="Arial"/>
                <a:ea typeface="Arial"/>
                <a:cs typeface="Arial"/>
                <a:sym typeface="Arial"/>
              </a:rPr>
              <a:t> </a:t>
            </a:r>
            <a:r>
              <a:rPr lang="en-IE" sz="1400" b="0" i="0" u="none" strike="noStrike" cap="none" dirty="0" err="1">
                <a:solidFill>
                  <a:schemeClr val="dk1"/>
                </a:solidFill>
                <a:latin typeface="Arial"/>
                <a:ea typeface="Arial"/>
                <a:cs typeface="Arial"/>
                <a:sym typeface="Arial"/>
              </a:rPr>
              <a:t>prepreke</a:t>
            </a:r>
            <a:r>
              <a:rPr lang="en-IE" sz="1400" b="0" i="0" u="none" strike="noStrike" cap="none" dirty="0">
                <a:solidFill>
                  <a:schemeClr val="dk1"/>
                </a:solidFill>
                <a:latin typeface="Arial"/>
                <a:ea typeface="Arial"/>
                <a:cs typeface="Arial"/>
                <a:sym typeface="Arial"/>
              </a:rPr>
              <a:t>, </a:t>
            </a:r>
            <a:r>
              <a:rPr lang="en-IE" sz="1400" b="0" i="0" u="none" strike="noStrike" cap="none" dirty="0" err="1">
                <a:solidFill>
                  <a:schemeClr val="dk1"/>
                </a:solidFill>
                <a:latin typeface="Arial"/>
                <a:ea typeface="Arial"/>
                <a:cs typeface="Arial"/>
                <a:sym typeface="Arial"/>
              </a:rPr>
              <a:t>na</a:t>
            </a:r>
            <a:r>
              <a:rPr lang="en-IE" sz="1400" b="0" i="0" u="none" strike="noStrike" cap="none" dirty="0">
                <a:solidFill>
                  <a:schemeClr val="dk1"/>
                </a:solidFill>
                <a:latin typeface="Arial"/>
                <a:ea typeface="Arial"/>
                <a:cs typeface="Arial"/>
                <a:sym typeface="Arial"/>
              </a:rPr>
              <a:t> </a:t>
            </a:r>
            <a:r>
              <a:rPr lang="en-IE" sz="1400" b="0" i="0" u="none" strike="noStrike" cap="none" dirty="0" err="1">
                <a:solidFill>
                  <a:schemeClr val="dk1"/>
                </a:solidFill>
                <a:latin typeface="Arial"/>
                <a:ea typeface="Arial"/>
                <a:cs typeface="Arial"/>
                <a:sym typeface="Arial"/>
              </a:rPr>
              <a:t>vama</a:t>
            </a:r>
            <a:r>
              <a:rPr lang="en-IE" sz="1400" b="0" i="0" u="none" strike="noStrike" cap="none" dirty="0">
                <a:solidFill>
                  <a:schemeClr val="dk1"/>
                </a:solidFill>
                <a:latin typeface="Arial"/>
                <a:ea typeface="Arial"/>
                <a:cs typeface="Arial"/>
                <a:sym typeface="Arial"/>
              </a:rPr>
              <a:t> je red da </a:t>
            </a:r>
            <a:r>
              <a:rPr lang="en-IE" sz="1400" b="0" i="0" u="none" strike="noStrike" cap="none" dirty="0" err="1">
                <a:solidFill>
                  <a:schemeClr val="dk1"/>
                </a:solidFill>
                <a:latin typeface="Arial"/>
                <a:ea typeface="Arial"/>
                <a:cs typeface="Arial"/>
                <a:sym typeface="Arial"/>
              </a:rPr>
              <a:t>razmislite</a:t>
            </a:r>
            <a:r>
              <a:rPr lang="en-IE" sz="1400" b="0" i="0" u="none" strike="noStrike" cap="none" dirty="0">
                <a:solidFill>
                  <a:schemeClr val="dk1"/>
                </a:solidFill>
                <a:latin typeface="Arial"/>
                <a:ea typeface="Arial"/>
                <a:cs typeface="Arial"/>
                <a:sym typeface="Arial"/>
              </a:rPr>
              <a:t> o </a:t>
            </a:r>
            <a:r>
              <a:rPr lang="en-IE" sz="1400" b="0" i="0" u="none" strike="noStrike" cap="none" dirty="0" err="1">
                <a:solidFill>
                  <a:schemeClr val="dk1"/>
                </a:solidFill>
                <a:latin typeface="Arial"/>
                <a:ea typeface="Arial"/>
                <a:cs typeface="Arial"/>
                <a:sym typeface="Arial"/>
              </a:rPr>
              <a:t>mogućim</a:t>
            </a:r>
            <a:r>
              <a:rPr lang="en-IE" sz="1400" b="0" i="0" u="none" strike="noStrike" cap="none" dirty="0">
                <a:solidFill>
                  <a:schemeClr val="dk1"/>
                </a:solidFill>
                <a:latin typeface="Arial"/>
                <a:ea typeface="Arial"/>
                <a:cs typeface="Arial"/>
                <a:sym typeface="Arial"/>
              </a:rPr>
              <a:t> </a:t>
            </a:r>
            <a:r>
              <a:rPr lang="en-IE" sz="1400" b="0" i="0" u="none" strike="noStrike" cap="none" dirty="0" err="1">
                <a:solidFill>
                  <a:schemeClr val="dk1"/>
                </a:solidFill>
                <a:latin typeface="Arial"/>
                <a:ea typeface="Arial"/>
                <a:cs typeface="Arial"/>
                <a:sym typeface="Arial"/>
              </a:rPr>
              <a:t>načinima</a:t>
            </a:r>
            <a:r>
              <a:rPr lang="en-IE" sz="1400" b="0" i="0" u="none" strike="noStrike" cap="none" dirty="0">
                <a:solidFill>
                  <a:schemeClr val="dk1"/>
                </a:solidFill>
                <a:latin typeface="Arial"/>
                <a:ea typeface="Arial"/>
                <a:cs typeface="Arial"/>
                <a:sym typeface="Arial"/>
              </a:rPr>
              <a:t> </a:t>
            </a:r>
            <a:r>
              <a:rPr lang="en-IE" sz="1400" b="0" i="0" u="none" strike="noStrike" cap="none" dirty="0" err="1">
                <a:solidFill>
                  <a:schemeClr val="dk1"/>
                </a:solidFill>
                <a:latin typeface="Arial"/>
                <a:ea typeface="Arial"/>
                <a:cs typeface="Arial"/>
                <a:sym typeface="Arial"/>
              </a:rPr>
              <a:t>na</a:t>
            </a:r>
            <a:r>
              <a:rPr lang="en-IE" sz="1400" b="0" i="0" u="none" strike="noStrike" cap="none" dirty="0">
                <a:solidFill>
                  <a:schemeClr val="dk1"/>
                </a:solidFill>
                <a:latin typeface="Arial"/>
                <a:ea typeface="Arial"/>
                <a:cs typeface="Arial"/>
                <a:sym typeface="Arial"/>
              </a:rPr>
              <a:t> </a:t>
            </a:r>
            <a:r>
              <a:rPr lang="en-IE" sz="1400" b="0" i="0" u="none" strike="noStrike" cap="none" dirty="0" err="1">
                <a:solidFill>
                  <a:schemeClr val="dk1"/>
                </a:solidFill>
                <a:latin typeface="Arial"/>
                <a:ea typeface="Arial"/>
                <a:cs typeface="Arial"/>
                <a:sym typeface="Arial"/>
              </a:rPr>
              <a:t>koje</a:t>
            </a:r>
            <a:r>
              <a:rPr lang="en-IE" sz="1400" b="0" i="0" u="none" strike="noStrike" cap="none" dirty="0">
                <a:solidFill>
                  <a:schemeClr val="dk1"/>
                </a:solidFill>
                <a:latin typeface="Arial"/>
                <a:ea typeface="Arial"/>
                <a:cs typeface="Arial"/>
                <a:sym typeface="Arial"/>
              </a:rPr>
              <a:t> </a:t>
            </a:r>
            <a:r>
              <a:rPr lang="en-IE" sz="1400" b="0" i="0" u="none" strike="noStrike" cap="none" dirty="0" err="1">
                <a:solidFill>
                  <a:schemeClr val="dk1"/>
                </a:solidFill>
                <a:latin typeface="Arial"/>
                <a:ea typeface="Arial"/>
                <a:cs typeface="Arial"/>
                <a:sym typeface="Arial"/>
              </a:rPr>
              <a:t>potrošači</a:t>
            </a:r>
            <a:r>
              <a:rPr lang="en-IE" sz="1400" b="0" i="0" u="none" strike="noStrike" cap="none" dirty="0">
                <a:solidFill>
                  <a:schemeClr val="dk1"/>
                </a:solidFill>
                <a:latin typeface="Arial"/>
                <a:ea typeface="Arial"/>
                <a:cs typeface="Arial"/>
                <a:sym typeface="Arial"/>
              </a:rPr>
              <a:t> </a:t>
            </a:r>
            <a:r>
              <a:rPr lang="en-IE" sz="1400" b="0" i="0" u="none" strike="noStrike" cap="none" dirty="0" err="1">
                <a:solidFill>
                  <a:schemeClr val="dk1"/>
                </a:solidFill>
                <a:latin typeface="Arial"/>
                <a:ea typeface="Arial"/>
                <a:cs typeface="Arial"/>
                <a:sym typeface="Arial"/>
              </a:rPr>
              <a:t>mogu</a:t>
            </a:r>
            <a:r>
              <a:rPr lang="en-IE" sz="1400" b="0" i="0" u="none" strike="noStrike" cap="none" dirty="0">
                <a:solidFill>
                  <a:schemeClr val="dk1"/>
                </a:solidFill>
                <a:latin typeface="Arial"/>
                <a:ea typeface="Arial"/>
                <a:cs typeface="Arial"/>
                <a:sym typeface="Arial"/>
              </a:rPr>
              <a:t> </a:t>
            </a:r>
            <a:r>
              <a:rPr lang="en-IE" sz="1400" b="0" i="0" u="none" strike="noStrike" cap="none" dirty="0" err="1">
                <a:solidFill>
                  <a:schemeClr val="dk1"/>
                </a:solidFill>
                <a:latin typeface="Arial"/>
                <a:ea typeface="Arial"/>
                <a:cs typeface="Arial"/>
                <a:sym typeface="Arial"/>
              </a:rPr>
              <a:t>doprinijeti</a:t>
            </a:r>
            <a:r>
              <a:rPr lang="en-IE" sz="1400" b="0" i="0" u="none" strike="noStrike" cap="none" dirty="0">
                <a:solidFill>
                  <a:schemeClr val="dk1"/>
                </a:solidFill>
                <a:latin typeface="Arial"/>
                <a:ea typeface="Arial"/>
                <a:cs typeface="Arial"/>
                <a:sym typeface="Arial"/>
              </a:rPr>
              <a:t> </a:t>
            </a:r>
            <a:r>
              <a:rPr lang="en-IE" sz="1400" b="0" i="0" u="none" strike="noStrike" cap="none" dirty="0" err="1">
                <a:solidFill>
                  <a:schemeClr val="dk1"/>
                </a:solidFill>
                <a:latin typeface="Arial"/>
                <a:ea typeface="Arial"/>
                <a:cs typeface="Arial"/>
                <a:sym typeface="Arial"/>
              </a:rPr>
              <a:t>procesu</a:t>
            </a:r>
            <a:r>
              <a:rPr lang="en-IE" sz="1400" b="0" i="0" u="none" strike="noStrike" cap="none" dirty="0">
                <a:solidFill>
                  <a:schemeClr val="dk1"/>
                </a:solidFill>
                <a:latin typeface="Arial"/>
                <a:ea typeface="Arial"/>
                <a:cs typeface="Arial"/>
                <a:sym typeface="Arial"/>
              </a:rPr>
              <a:t> </a:t>
            </a:r>
            <a:r>
              <a:rPr lang="en-IE" sz="1400" b="0" i="0" u="none" strike="noStrike" cap="none" dirty="0" err="1">
                <a:solidFill>
                  <a:schemeClr val="dk1"/>
                </a:solidFill>
                <a:latin typeface="Arial"/>
                <a:ea typeface="Arial"/>
                <a:cs typeface="Arial"/>
                <a:sym typeface="Arial"/>
              </a:rPr>
              <a:t>zajedničkog</a:t>
            </a:r>
            <a:r>
              <a:rPr lang="en-IE" sz="1400" b="0" i="0" u="none" strike="noStrike" cap="none" dirty="0">
                <a:solidFill>
                  <a:schemeClr val="dk1"/>
                </a:solidFill>
                <a:latin typeface="Arial"/>
                <a:ea typeface="Arial"/>
                <a:cs typeface="Arial"/>
                <a:sym typeface="Arial"/>
              </a:rPr>
              <a:t> </a:t>
            </a:r>
            <a:r>
              <a:rPr lang="en-IE" sz="1400" b="0" i="0" u="none" strike="noStrike" cap="none" dirty="0" err="1">
                <a:solidFill>
                  <a:schemeClr val="dk1"/>
                </a:solidFill>
                <a:latin typeface="Arial"/>
                <a:ea typeface="Arial"/>
                <a:cs typeface="Arial"/>
                <a:sym typeface="Arial"/>
              </a:rPr>
              <a:t>stvaranja</a:t>
            </a:r>
            <a:r>
              <a:rPr lang="en-IE" sz="1400" b="0" i="0" u="none" strike="noStrike" cap="none" dirty="0">
                <a:solidFill>
                  <a:schemeClr val="dk1"/>
                </a:solidFill>
                <a:latin typeface="Arial"/>
                <a:ea typeface="Arial"/>
                <a:cs typeface="Arial"/>
                <a:sym typeface="Arial"/>
              </a:rPr>
              <a:t>. Ovo je </a:t>
            </a:r>
            <a:r>
              <a:rPr lang="en-IE" sz="1400" b="0" i="0" u="none" strike="noStrike" cap="none" dirty="0" err="1">
                <a:solidFill>
                  <a:schemeClr val="dk1"/>
                </a:solidFill>
                <a:latin typeface="Arial"/>
                <a:ea typeface="Arial"/>
                <a:cs typeface="Arial"/>
                <a:sym typeface="Arial"/>
              </a:rPr>
              <a:t>važno</a:t>
            </a:r>
            <a:r>
              <a:rPr lang="en-IE" sz="1400" b="0" i="0" u="none" strike="noStrike" cap="none" dirty="0">
                <a:solidFill>
                  <a:schemeClr val="dk1"/>
                </a:solidFill>
                <a:latin typeface="Arial"/>
                <a:ea typeface="Arial"/>
                <a:cs typeface="Arial"/>
                <a:sym typeface="Arial"/>
              </a:rPr>
              <a:t> </a:t>
            </a:r>
            <a:r>
              <a:rPr lang="en-IE" sz="1400" b="0" i="0" u="none" strike="noStrike" cap="none" dirty="0" err="1">
                <a:solidFill>
                  <a:schemeClr val="dk1"/>
                </a:solidFill>
                <a:latin typeface="Arial"/>
                <a:ea typeface="Arial"/>
                <a:cs typeface="Arial"/>
                <a:sym typeface="Arial"/>
              </a:rPr>
              <a:t>iz</a:t>
            </a:r>
            <a:r>
              <a:rPr lang="en-IE" sz="1400" b="0" i="0" u="none" strike="noStrike" cap="none" dirty="0">
                <a:solidFill>
                  <a:schemeClr val="dk1"/>
                </a:solidFill>
                <a:latin typeface="Arial"/>
                <a:ea typeface="Arial"/>
                <a:cs typeface="Arial"/>
                <a:sym typeface="Arial"/>
              </a:rPr>
              <a:t> </a:t>
            </a:r>
            <a:r>
              <a:rPr lang="en-IE" sz="1400" b="0" i="0" u="none" strike="noStrike" cap="none" dirty="0" err="1">
                <a:solidFill>
                  <a:schemeClr val="dk1"/>
                </a:solidFill>
                <a:latin typeface="Arial"/>
                <a:ea typeface="Arial"/>
                <a:cs typeface="Arial"/>
                <a:sym typeface="Arial"/>
              </a:rPr>
              <a:t>dva</a:t>
            </a:r>
            <a:r>
              <a:rPr lang="en-IE" sz="1400" b="0" i="0" u="none" strike="noStrike" cap="none" dirty="0">
                <a:solidFill>
                  <a:schemeClr val="dk1"/>
                </a:solidFill>
                <a:latin typeface="Arial"/>
                <a:ea typeface="Arial"/>
                <a:cs typeface="Arial"/>
                <a:sym typeface="Arial"/>
              </a:rPr>
              <a:t> </a:t>
            </a:r>
            <a:r>
              <a:rPr lang="en-IE" sz="1400" b="0" i="0" u="none" strike="noStrike" cap="none" dirty="0" err="1">
                <a:solidFill>
                  <a:schemeClr val="dk1"/>
                </a:solidFill>
                <a:latin typeface="Arial"/>
                <a:ea typeface="Arial"/>
                <a:cs typeface="Arial"/>
                <a:sym typeface="Arial"/>
              </a:rPr>
              <a:t>razloga</a:t>
            </a:r>
            <a:r>
              <a:rPr lang="en-IE" sz="1400" b="0" i="0" u="none" strike="noStrike" cap="none" dirty="0">
                <a:solidFill>
                  <a:schemeClr val="dk1"/>
                </a:solidFill>
                <a:latin typeface="Arial"/>
                <a:ea typeface="Arial"/>
                <a:cs typeface="Arial"/>
                <a:sym typeface="Arial"/>
              </a:rPr>
              <a:t>. </a:t>
            </a:r>
            <a:r>
              <a:rPr lang="en-IE" sz="1400" b="0" i="0" u="none" strike="noStrike" cap="none" dirty="0" err="1">
                <a:solidFill>
                  <a:schemeClr val="dk1"/>
                </a:solidFill>
                <a:latin typeface="Arial"/>
                <a:ea typeface="Arial"/>
                <a:cs typeface="Arial"/>
                <a:sym typeface="Arial"/>
              </a:rPr>
              <a:t>Prvo</a:t>
            </a:r>
            <a:r>
              <a:rPr lang="en-IE" sz="1400" b="0" i="0" u="none" strike="noStrike" cap="none" dirty="0">
                <a:solidFill>
                  <a:schemeClr val="dk1"/>
                </a:solidFill>
                <a:latin typeface="Arial"/>
                <a:ea typeface="Arial"/>
                <a:cs typeface="Arial"/>
                <a:sym typeface="Arial"/>
              </a:rPr>
              <a:t>, </a:t>
            </a:r>
            <a:r>
              <a:rPr lang="en-IE" sz="1400" b="0" i="0" u="none" strike="noStrike" cap="none" dirty="0" err="1">
                <a:solidFill>
                  <a:schemeClr val="dk1"/>
                </a:solidFill>
                <a:latin typeface="Arial"/>
                <a:ea typeface="Arial"/>
                <a:cs typeface="Arial"/>
                <a:sym typeface="Arial"/>
              </a:rPr>
              <a:t>zajedničko</a:t>
            </a:r>
            <a:r>
              <a:rPr lang="en-IE" sz="1400" b="0" i="0" u="none" strike="noStrike" cap="none" dirty="0">
                <a:solidFill>
                  <a:schemeClr val="dk1"/>
                </a:solidFill>
                <a:latin typeface="Arial"/>
                <a:ea typeface="Arial"/>
                <a:cs typeface="Arial"/>
                <a:sym typeface="Arial"/>
              </a:rPr>
              <a:t> </a:t>
            </a:r>
            <a:r>
              <a:rPr lang="en-IE" sz="1400" b="0" i="0" u="none" strike="noStrike" cap="none" dirty="0" err="1">
                <a:solidFill>
                  <a:schemeClr val="dk1"/>
                </a:solidFill>
                <a:latin typeface="Arial"/>
                <a:ea typeface="Arial"/>
                <a:cs typeface="Arial"/>
                <a:sym typeface="Arial"/>
              </a:rPr>
              <a:t>stvaranje</a:t>
            </a:r>
            <a:r>
              <a:rPr lang="en-IE" sz="1400" b="0" i="0" u="none" strike="noStrike" cap="none" dirty="0">
                <a:solidFill>
                  <a:schemeClr val="dk1"/>
                </a:solidFill>
                <a:latin typeface="Arial"/>
                <a:ea typeface="Arial"/>
                <a:cs typeface="Arial"/>
                <a:sym typeface="Arial"/>
              </a:rPr>
              <a:t> s </a:t>
            </a:r>
            <a:r>
              <a:rPr lang="en-IE" sz="1400" b="0" i="0" u="none" strike="noStrike" cap="none" dirty="0" err="1">
                <a:solidFill>
                  <a:schemeClr val="dk1"/>
                </a:solidFill>
                <a:latin typeface="Arial"/>
                <a:ea typeface="Arial"/>
                <a:cs typeface="Arial"/>
                <a:sym typeface="Arial"/>
              </a:rPr>
              <a:t>klijentima</a:t>
            </a:r>
            <a:r>
              <a:rPr lang="en-IE" sz="1400" b="0" i="0" u="none" strike="noStrike" cap="none" dirty="0">
                <a:solidFill>
                  <a:schemeClr val="dk1"/>
                </a:solidFill>
                <a:latin typeface="Arial"/>
                <a:ea typeface="Arial"/>
                <a:cs typeface="Arial"/>
                <a:sym typeface="Arial"/>
              </a:rPr>
              <a:t> mora </a:t>
            </a:r>
            <a:r>
              <a:rPr lang="en-IE" sz="1400" b="0" i="0" u="none" strike="noStrike" cap="none" dirty="0" err="1">
                <a:solidFill>
                  <a:schemeClr val="dk1"/>
                </a:solidFill>
                <a:latin typeface="Arial"/>
                <a:ea typeface="Arial"/>
                <a:cs typeface="Arial"/>
                <a:sym typeface="Arial"/>
              </a:rPr>
              <a:t>odgovarati</a:t>
            </a:r>
            <a:r>
              <a:rPr lang="en-IE" sz="1400" b="0" i="0" u="none" strike="noStrike" cap="none" dirty="0">
                <a:solidFill>
                  <a:schemeClr val="dk1"/>
                </a:solidFill>
                <a:latin typeface="Arial"/>
                <a:ea typeface="Arial"/>
                <a:cs typeface="Arial"/>
                <a:sym typeface="Arial"/>
              </a:rPr>
              <a:t> </a:t>
            </a:r>
            <a:r>
              <a:rPr lang="en-IE" sz="1400" b="0" i="0" u="none" strike="noStrike" cap="none" dirty="0" err="1">
                <a:solidFill>
                  <a:schemeClr val="dk1"/>
                </a:solidFill>
                <a:latin typeface="Arial"/>
                <a:ea typeface="Arial"/>
                <a:cs typeface="Arial"/>
                <a:sym typeface="Arial"/>
              </a:rPr>
              <a:t>vašem</a:t>
            </a:r>
            <a:r>
              <a:rPr lang="en-IE" sz="1400" b="0" i="0" u="none" strike="noStrike" cap="none" dirty="0">
                <a:solidFill>
                  <a:schemeClr val="dk1"/>
                </a:solidFill>
                <a:latin typeface="Arial"/>
                <a:ea typeface="Arial"/>
                <a:cs typeface="Arial"/>
                <a:sym typeface="Arial"/>
              </a:rPr>
              <a:t> </a:t>
            </a:r>
            <a:r>
              <a:rPr lang="en-IE" sz="1400" b="0" i="0" u="none" strike="noStrike" cap="none" dirty="0" err="1">
                <a:solidFill>
                  <a:schemeClr val="dk1"/>
                </a:solidFill>
                <a:latin typeface="Arial"/>
                <a:ea typeface="Arial"/>
                <a:cs typeface="Arial"/>
                <a:sym typeface="Arial"/>
              </a:rPr>
              <a:t>brendu</a:t>
            </a:r>
            <a:r>
              <a:rPr lang="en-IE" sz="1400" b="0" i="0" u="none" strike="noStrike" cap="none" dirty="0">
                <a:solidFill>
                  <a:schemeClr val="dk1"/>
                </a:solidFill>
                <a:latin typeface="Arial"/>
                <a:ea typeface="Arial"/>
                <a:cs typeface="Arial"/>
                <a:sym typeface="Arial"/>
              </a:rPr>
              <a:t>, </a:t>
            </a:r>
            <a:r>
              <a:rPr lang="en-IE" sz="1400" b="0" i="0" u="none" strike="noStrike" cap="none" dirty="0" err="1">
                <a:solidFill>
                  <a:schemeClr val="dk1"/>
                </a:solidFill>
                <a:latin typeface="Arial"/>
                <a:ea typeface="Arial"/>
                <a:cs typeface="Arial"/>
                <a:sym typeface="Arial"/>
              </a:rPr>
              <a:t>strategiji</a:t>
            </a:r>
            <a:r>
              <a:rPr lang="en-IE" sz="1400" b="0" i="0" u="none" strike="noStrike" cap="none" dirty="0">
                <a:solidFill>
                  <a:schemeClr val="dk1"/>
                </a:solidFill>
                <a:latin typeface="Arial"/>
                <a:ea typeface="Arial"/>
                <a:cs typeface="Arial"/>
                <a:sym typeface="Arial"/>
              </a:rPr>
              <a:t> </a:t>
            </a:r>
            <a:r>
              <a:rPr lang="en-IE" sz="1400" b="0" i="0" u="none" strike="noStrike" cap="none" dirty="0" err="1">
                <a:solidFill>
                  <a:schemeClr val="dk1"/>
                </a:solidFill>
                <a:latin typeface="Arial"/>
                <a:ea typeface="Arial"/>
                <a:cs typeface="Arial"/>
                <a:sym typeface="Arial"/>
              </a:rPr>
              <a:t>i</a:t>
            </a:r>
            <a:r>
              <a:rPr lang="en-IE" sz="1400" b="0" i="0" u="none" strike="noStrike" cap="none" dirty="0">
                <a:solidFill>
                  <a:schemeClr val="dk1"/>
                </a:solidFill>
                <a:latin typeface="Arial"/>
                <a:ea typeface="Arial"/>
                <a:cs typeface="Arial"/>
                <a:sym typeface="Arial"/>
              </a:rPr>
              <a:t> </a:t>
            </a:r>
            <a:r>
              <a:rPr lang="en-IE" sz="1400" b="0" i="0" u="none" strike="noStrike" cap="none" dirty="0" err="1">
                <a:solidFill>
                  <a:schemeClr val="dk1"/>
                </a:solidFill>
                <a:latin typeface="Arial"/>
                <a:ea typeface="Arial"/>
                <a:cs typeface="Arial"/>
                <a:sym typeface="Arial"/>
              </a:rPr>
              <a:t>ciljevima</a:t>
            </a:r>
            <a:r>
              <a:rPr lang="en-IE" sz="1400" b="0" i="0" u="none" strike="noStrike" cap="none" dirty="0">
                <a:solidFill>
                  <a:schemeClr val="dk1"/>
                </a:solidFill>
                <a:latin typeface="Arial"/>
                <a:ea typeface="Arial"/>
                <a:cs typeface="Arial"/>
                <a:sym typeface="Arial"/>
              </a:rPr>
              <a:t>. </a:t>
            </a:r>
            <a:r>
              <a:rPr lang="en-IE" sz="1400" b="0" i="0" u="none" strike="noStrike" cap="none" dirty="0" err="1">
                <a:solidFill>
                  <a:schemeClr val="dk1"/>
                </a:solidFill>
                <a:latin typeface="Arial"/>
                <a:ea typeface="Arial"/>
                <a:cs typeface="Arial"/>
                <a:sym typeface="Arial"/>
              </a:rPr>
              <a:t>Drugo</a:t>
            </a:r>
            <a:r>
              <a:rPr lang="en-IE" sz="1400" b="0" i="0" u="none" strike="noStrike" cap="none" dirty="0">
                <a:solidFill>
                  <a:schemeClr val="dk1"/>
                </a:solidFill>
                <a:latin typeface="Arial"/>
                <a:ea typeface="Arial"/>
                <a:cs typeface="Arial"/>
                <a:sym typeface="Arial"/>
              </a:rPr>
              <a:t>, </a:t>
            </a:r>
            <a:r>
              <a:rPr lang="en-IE" sz="1400" b="0" i="0" u="none" strike="noStrike" cap="none" dirty="0" err="1">
                <a:solidFill>
                  <a:schemeClr val="dk1"/>
                </a:solidFill>
                <a:latin typeface="Arial"/>
                <a:ea typeface="Arial"/>
                <a:cs typeface="Arial"/>
                <a:sym typeface="Arial"/>
              </a:rPr>
              <a:t>ako</a:t>
            </a:r>
            <a:r>
              <a:rPr lang="en-IE" sz="1400" b="0" i="0" u="none" strike="noStrike" cap="none" dirty="0">
                <a:solidFill>
                  <a:schemeClr val="dk1"/>
                </a:solidFill>
                <a:latin typeface="Arial"/>
                <a:ea typeface="Arial"/>
                <a:cs typeface="Arial"/>
                <a:sym typeface="Arial"/>
              </a:rPr>
              <a:t> ne </a:t>
            </a:r>
            <a:r>
              <a:rPr lang="en-IE" sz="1400" b="0" i="0" u="none" strike="noStrike" cap="none" dirty="0" err="1">
                <a:solidFill>
                  <a:schemeClr val="dk1"/>
                </a:solidFill>
                <a:latin typeface="Arial"/>
                <a:ea typeface="Arial"/>
                <a:cs typeface="Arial"/>
                <a:sym typeface="Arial"/>
              </a:rPr>
              <a:t>obraćate</a:t>
            </a:r>
            <a:r>
              <a:rPr lang="en-IE" sz="1400" b="0" i="0" u="none" strike="noStrike" cap="none" dirty="0">
                <a:solidFill>
                  <a:schemeClr val="dk1"/>
                </a:solidFill>
                <a:latin typeface="Arial"/>
                <a:ea typeface="Arial"/>
                <a:cs typeface="Arial"/>
                <a:sym typeface="Arial"/>
              </a:rPr>
              <a:t> </a:t>
            </a:r>
            <a:r>
              <a:rPr lang="en-IE" sz="1400" b="0" i="0" u="none" strike="noStrike" cap="none" dirty="0" err="1">
                <a:solidFill>
                  <a:schemeClr val="dk1"/>
                </a:solidFill>
                <a:latin typeface="Arial"/>
                <a:ea typeface="Arial"/>
                <a:cs typeface="Arial"/>
                <a:sym typeface="Arial"/>
              </a:rPr>
              <a:t>pozornost</a:t>
            </a:r>
            <a:r>
              <a:rPr lang="en-IE" sz="1400" b="0" i="0" u="none" strike="noStrike" cap="none" dirty="0">
                <a:solidFill>
                  <a:schemeClr val="dk1"/>
                </a:solidFill>
                <a:latin typeface="Arial"/>
                <a:ea typeface="Arial"/>
                <a:cs typeface="Arial"/>
                <a:sym typeface="Arial"/>
              </a:rPr>
              <a:t> </a:t>
            </a:r>
            <a:r>
              <a:rPr lang="en-IE" sz="1400" b="0" i="0" u="none" strike="noStrike" cap="none" dirty="0" err="1">
                <a:solidFill>
                  <a:schemeClr val="dk1"/>
                </a:solidFill>
                <a:latin typeface="Arial"/>
                <a:ea typeface="Arial"/>
                <a:cs typeface="Arial"/>
                <a:sym typeface="Arial"/>
              </a:rPr>
              <a:t>na</a:t>
            </a:r>
            <a:r>
              <a:rPr lang="en-IE" sz="1400" b="0" i="0" u="none" strike="noStrike" cap="none" dirty="0">
                <a:solidFill>
                  <a:schemeClr val="dk1"/>
                </a:solidFill>
                <a:latin typeface="Arial"/>
                <a:ea typeface="Arial"/>
                <a:cs typeface="Arial"/>
                <a:sym typeface="Arial"/>
              </a:rPr>
              <a:t> </a:t>
            </a:r>
            <a:r>
              <a:rPr lang="en-IE" sz="1400" b="0" i="0" u="none" strike="noStrike" cap="none" dirty="0" err="1">
                <a:solidFill>
                  <a:schemeClr val="dk1"/>
                </a:solidFill>
                <a:latin typeface="Arial"/>
                <a:ea typeface="Arial"/>
                <a:cs typeface="Arial"/>
                <a:sym typeface="Arial"/>
              </a:rPr>
              <a:t>ideje</a:t>
            </a:r>
            <a:r>
              <a:rPr lang="en-IE" sz="1400" b="0" i="0" u="none" strike="noStrike" cap="none" dirty="0">
                <a:solidFill>
                  <a:schemeClr val="dk1"/>
                </a:solidFill>
                <a:latin typeface="Arial"/>
                <a:ea typeface="Arial"/>
                <a:cs typeface="Arial"/>
                <a:sym typeface="Arial"/>
              </a:rPr>
              <a:t> </a:t>
            </a:r>
            <a:r>
              <a:rPr lang="en-IE" sz="1400" b="0" i="0" u="none" strike="noStrike" cap="none" dirty="0" err="1">
                <a:solidFill>
                  <a:schemeClr val="dk1"/>
                </a:solidFill>
                <a:latin typeface="Arial"/>
                <a:ea typeface="Arial"/>
                <a:cs typeface="Arial"/>
                <a:sym typeface="Arial"/>
              </a:rPr>
              <a:t>kupaca</a:t>
            </a:r>
            <a:r>
              <a:rPr lang="en-IE" sz="1400" b="0" i="0" u="none" strike="noStrike" cap="none" dirty="0">
                <a:solidFill>
                  <a:schemeClr val="dk1"/>
                </a:solidFill>
                <a:latin typeface="Arial"/>
                <a:ea typeface="Arial"/>
                <a:cs typeface="Arial"/>
                <a:sym typeface="Arial"/>
              </a:rPr>
              <a:t>, </a:t>
            </a:r>
            <a:r>
              <a:rPr lang="en-IE" sz="1400" b="0" i="0" u="none" strike="noStrike" cap="none" dirty="0" err="1">
                <a:solidFill>
                  <a:schemeClr val="dk1"/>
                </a:solidFill>
                <a:latin typeface="Arial"/>
                <a:ea typeface="Arial"/>
                <a:cs typeface="Arial"/>
                <a:sym typeface="Arial"/>
              </a:rPr>
              <a:t>oni</a:t>
            </a:r>
            <a:r>
              <a:rPr lang="en-IE" sz="1400" b="0" i="0" u="none" strike="noStrike" cap="none" dirty="0">
                <a:solidFill>
                  <a:schemeClr val="dk1"/>
                </a:solidFill>
                <a:latin typeface="Arial"/>
                <a:ea typeface="Arial"/>
                <a:cs typeface="Arial"/>
                <a:sym typeface="Arial"/>
              </a:rPr>
              <a:t> </a:t>
            </a:r>
            <a:r>
              <a:rPr lang="en-IE" sz="1400" b="0" i="0" u="none" strike="noStrike" cap="none" dirty="0" err="1">
                <a:solidFill>
                  <a:schemeClr val="dk1"/>
                </a:solidFill>
                <a:latin typeface="Arial"/>
                <a:ea typeface="Arial"/>
                <a:cs typeface="Arial"/>
                <a:sym typeface="Arial"/>
              </a:rPr>
              <a:t>mogu</a:t>
            </a:r>
            <a:r>
              <a:rPr lang="en-IE" sz="1400" b="0" i="0" u="none" strike="noStrike" cap="none" dirty="0">
                <a:solidFill>
                  <a:schemeClr val="dk1"/>
                </a:solidFill>
                <a:latin typeface="Arial"/>
                <a:ea typeface="Arial"/>
                <a:cs typeface="Arial"/>
                <a:sym typeface="Arial"/>
              </a:rPr>
              <a:t> </a:t>
            </a:r>
            <a:r>
              <a:rPr lang="en-IE" sz="1400" b="0" i="0" u="none" strike="noStrike" cap="none" dirty="0" err="1">
                <a:solidFill>
                  <a:schemeClr val="dk1"/>
                </a:solidFill>
                <a:latin typeface="Arial"/>
                <a:ea typeface="Arial"/>
                <a:cs typeface="Arial"/>
                <a:sym typeface="Arial"/>
              </a:rPr>
              <a:t>razviti</a:t>
            </a:r>
            <a:r>
              <a:rPr lang="en-IE" sz="1400" b="0" i="0" u="none" strike="noStrike" cap="none" dirty="0">
                <a:solidFill>
                  <a:schemeClr val="dk1"/>
                </a:solidFill>
                <a:latin typeface="Arial"/>
                <a:ea typeface="Arial"/>
                <a:cs typeface="Arial"/>
                <a:sym typeface="Arial"/>
              </a:rPr>
              <a:t> </a:t>
            </a:r>
            <a:r>
              <a:rPr lang="en-IE" sz="1400" b="0" i="0" u="none" strike="noStrike" cap="none" dirty="0" err="1">
                <a:solidFill>
                  <a:schemeClr val="dk1"/>
                </a:solidFill>
                <a:latin typeface="Arial"/>
                <a:ea typeface="Arial"/>
                <a:cs typeface="Arial"/>
                <a:sym typeface="Arial"/>
              </a:rPr>
              <a:t>negativne</a:t>
            </a:r>
            <a:r>
              <a:rPr lang="en-IE" sz="1400" b="0" i="0" u="none" strike="noStrike" cap="none" dirty="0">
                <a:solidFill>
                  <a:schemeClr val="dk1"/>
                </a:solidFill>
                <a:latin typeface="Arial"/>
                <a:ea typeface="Arial"/>
                <a:cs typeface="Arial"/>
                <a:sym typeface="Arial"/>
              </a:rPr>
              <a:t> </a:t>
            </a:r>
            <a:r>
              <a:rPr lang="en-IE" sz="1400" b="0" i="0" u="none" strike="noStrike" cap="none" dirty="0" err="1">
                <a:solidFill>
                  <a:schemeClr val="dk1"/>
                </a:solidFill>
                <a:latin typeface="Arial"/>
                <a:ea typeface="Arial"/>
                <a:cs typeface="Arial"/>
                <a:sym typeface="Arial"/>
              </a:rPr>
              <a:t>osjećaje</a:t>
            </a:r>
            <a:r>
              <a:rPr lang="en-IE" sz="1400" b="0" i="0" u="none" strike="noStrike" cap="none" dirty="0">
                <a:solidFill>
                  <a:schemeClr val="dk1"/>
                </a:solidFill>
                <a:latin typeface="Arial"/>
                <a:ea typeface="Arial"/>
                <a:cs typeface="Arial"/>
                <a:sym typeface="Arial"/>
              </a:rPr>
              <a:t> (</a:t>
            </a:r>
            <a:r>
              <a:rPr lang="en-IE" sz="1400" b="0" i="0" u="none" strike="noStrike" cap="none" dirty="0" err="1">
                <a:solidFill>
                  <a:schemeClr val="dk1"/>
                </a:solidFill>
                <a:latin typeface="Arial"/>
                <a:ea typeface="Arial"/>
                <a:cs typeface="Arial"/>
                <a:sym typeface="Arial"/>
              </a:rPr>
              <a:t>Gebauer</a:t>
            </a:r>
            <a:r>
              <a:rPr lang="en-IE" sz="1400" b="0" i="0" u="none" strike="noStrike" cap="none" dirty="0">
                <a:solidFill>
                  <a:schemeClr val="dk1"/>
                </a:solidFill>
                <a:latin typeface="Arial"/>
                <a:ea typeface="Arial"/>
                <a:cs typeface="Arial"/>
                <a:sym typeface="Arial"/>
              </a:rPr>
              <a:t>, </a:t>
            </a:r>
            <a:r>
              <a:rPr lang="en-IE" sz="1400" b="0" i="0" u="none" strike="noStrike" cap="none" dirty="0" err="1">
                <a:solidFill>
                  <a:schemeClr val="dk1"/>
                </a:solidFill>
                <a:latin typeface="Arial"/>
                <a:ea typeface="Arial"/>
                <a:cs typeface="Arial"/>
                <a:sym typeface="Arial"/>
              </a:rPr>
              <a:t>Füller</a:t>
            </a:r>
            <a:r>
              <a:rPr lang="en-IE" sz="1400" b="0" i="0" u="none" strike="noStrike" cap="none" dirty="0">
                <a:solidFill>
                  <a:schemeClr val="dk1"/>
                </a:solidFill>
                <a:latin typeface="Arial"/>
                <a:ea typeface="Arial"/>
                <a:cs typeface="Arial"/>
                <a:sym typeface="Arial"/>
              </a:rPr>
              <a:t> &amp; </a:t>
            </a:r>
            <a:r>
              <a:rPr lang="en-IE" sz="1400" b="0" i="0" u="none" strike="noStrike" cap="none" dirty="0" err="1">
                <a:solidFill>
                  <a:schemeClr val="dk1"/>
                </a:solidFill>
                <a:latin typeface="Arial"/>
                <a:ea typeface="Arial"/>
                <a:cs typeface="Arial"/>
                <a:sym typeface="Arial"/>
              </a:rPr>
              <a:t>Pezzei</a:t>
            </a:r>
            <a:r>
              <a:rPr lang="en-IE" sz="1400" b="0" i="0" u="none" strike="noStrike" cap="none" dirty="0">
                <a:solidFill>
                  <a:schemeClr val="dk1"/>
                </a:solidFill>
                <a:latin typeface="Arial"/>
                <a:ea typeface="Arial"/>
                <a:cs typeface="Arial"/>
                <a:sym typeface="Arial"/>
              </a:rPr>
              <a:t>, 2013.), </a:t>
            </a:r>
            <a:r>
              <a:rPr lang="en-IE" sz="1400" b="0" i="0" u="none" strike="noStrike" cap="none" dirty="0" err="1">
                <a:solidFill>
                  <a:schemeClr val="dk1"/>
                </a:solidFill>
                <a:latin typeface="Arial"/>
                <a:ea typeface="Arial"/>
                <a:cs typeface="Arial"/>
                <a:sym typeface="Arial"/>
              </a:rPr>
              <a:t>što</a:t>
            </a:r>
            <a:r>
              <a:rPr lang="en-IE" sz="1400" b="0" i="0" u="none" strike="noStrike" cap="none" dirty="0">
                <a:solidFill>
                  <a:schemeClr val="dk1"/>
                </a:solidFill>
                <a:latin typeface="Arial"/>
                <a:ea typeface="Arial"/>
                <a:cs typeface="Arial"/>
                <a:sym typeface="Arial"/>
              </a:rPr>
              <a:t> </a:t>
            </a:r>
            <a:r>
              <a:rPr lang="en-IE" sz="1400" b="0" i="0" u="none" strike="noStrike" cap="none" dirty="0" err="1">
                <a:solidFill>
                  <a:schemeClr val="dk1"/>
                </a:solidFill>
                <a:latin typeface="Arial"/>
                <a:ea typeface="Arial"/>
                <a:cs typeface="Arial"/>
                <a:sym typeface="Arial"/>
              </a:rPr>
              <a:t>kao</a:t>
            </a:r>
            <a:r>
              <a:rPr lang="en-IE" sz="1400" b="0" i="0" u="none" strike="noStrike" cap="none" dirty="0">
                <a:solidFill>
                  <a:schemeClr val="dk1"/>
                </a:solidFill>
                <a:latin typeface="Arial"/>
                <a:ea typeface="Arial"/>
                <a:cs typeface="Arial"/>
                <a:sym typeface="Arial"/>
              </a:rPr>
              <a:t> </a:t>
            </a:r>
            <a:r>
              <a:rPr lang="en-IE" sz="1400" b="0" i="0" u="none" strike="noStrike" cap="none" dirty="0" err="1">
                <a:solidFill>
                  <a:schemeClr val="dk1"/>
                </a:solidFill>
                <a:latin typeface="Arial"/>
                <a:ea typeface="Arial"/>
                <a:cs typeface="Arial"/>
                <a:sym typeface="Arial"/>
              </a:rPr>
              <a:t>posljedicu</a:t>
            </a:r>
            <a:r>
              <a:rPr lang="en-IE" sz="1400" b="0" i="0" u="none" strike="noStrike" cap="none" dirty="0">
                <a:solidFill>
                  <a:schemeClr val="dk1"/>
                </a:solidFill>
                <a:latin typeface="Arial"/>
                <a:ea typeface="Arial"/>
                <a:cs typeface="Arial"/>
                <a:sym typeface="Arial"/>
              </a:rPr>
              <a:t> </a:t>
            </a:r>
            <a:r>
              <a:rPr lang="en-IE" sz="1400" b="0" i="0" u="none" strike="noStrike" cap="none" dirty="0" err="1">
                <a:solidFill>
                  <a:schemeClr val="dk1"/>
                </a:solidFill>
                <a:latin typeface="Arial"/>
                <a:ea typeface="Arial"/>
                <a:cs typeface="Arial"/>
                <a:sym typeface="Arial"/>
              </a:rPr>
              <a:t>može</a:t>
            </a:r>
            <a:r>
              <a:rPr lang="en-IE" sz="1400" b="0" i="0" u="none" strike="noStrike" cap="none" dirty="0">
                <a:solidFill>
                  <a:schemeClr val="dk1"/>
                </a:solidFill>
                <a:latin typeface="Arial"/>
                <a:ea typeface="Arial"/>
                <a:cs typeface="Arial"/>
                <a:sym typeface="Arial"/>
              </a:rPr>
              <a:t> </a:t>
            </a:r>
            <a:r>
              <a:rPr lang="en-IE" sz="1400" b="0" i="0" u="none" strike="noStrike" cap="none" dirty="0" err="1">
                <a:solidFill>
                  <a:schemeClr val="dk1"/>
                </a:solidFill>
                <a:latin typeface="Arial"/>
                <a:ea typeface="Arial"/>
                <a:cs typeface="Arial"/>
                <a:sym typeface="Arial"/>
              </a:rPr>
              <a:t>utjecati</a:t>
            </a:r>
            <a:r>
              <a:rPr lang="en-IE" sz="1400" b="0" i="0" u="none" strike="noStrike" cap="none" dirty="0">
                <a:solidFill>
                  <a:schemeClr val="dk1"/>
                </a:solidFill>
                <a:latin typeface="Arial"/>
                <a:ea typeface="Arial"/>
                <a:cs typeface="Arial"/>
                <a:sym typeface="Arial"/>
              </a:rPr>
              <a:t> </a:t>
            </a:r>
            <a:r>
              <a:rPr lang="en-IE" sz="1400" b="0" i="0" u="none" strike="noStrike" cap="none" dirty="0" err="1">
                <a:solidFill>
                  <a:schemeClr val="dk1"/>
                </a:solidFill>
                <a:latin typeface="Arial"/>
                <a:ea typeface="Arial"/>
                <a:cs typeface="Arial"/>
                <a:sym typeface="Arial"/>
              </a:rPr>
              <a:t>i</a:t>
            </a:r>
            <a:r>
              <a:rPr lang="en-IE" sz="1400" b="0" i="0" u="none" strike="noStrike" cap="none" dirty="0">
                <a:solidFill>
                  <a:schemeClr val="dk1"/>
                </a:solidFill>
                <a:latin typeface="Arial"/>
                <a:ea typeface="Arial"/>
                <a:cs typeface="Arial"/>
                <a:sym typeface="Arial"/>
              </a:rPr>
              <a:t> </a:t>
            </a:r>
            <a:r>
              <a:rPr lang="en-IE" sz="1400" b="0" i="0" u="none" strike="noStrike" cap="none" dirty="0" err="1">
                <a:solidFill>
                  <a:schemeClr val="dk1"/>
                </a:solidFill>
                <a:latin typeface="Arial"/>
                <a:ea typeface="Arial"/>
                <a:cs typeface="Arial"/>
                <a:sym typeface="Arial"/>
              </a:rPr>
              <a:t>na</a:t>
            </a:r>
            <a:r>
              <a:rPr lang="en-IE" sz="1400" b="0" i="0" u="none" strike="noStrike" cap="none" dirty="0">
                <a:solidFill>
                  <a:schemeClr val="dk1"/>
                </a:solidFill>
                <a:latin typeface="Arial"/>
                <a:ea typeface="Arial"/>
                <a:cs typeface="Arial"/>
                <a:sym typeface="Arial"/>
              </a:rPr>
              <a:t> </a:t>
            </a:r>
            <a:r>
              <a:rPr lang="en-IE" sz="1400" b="0" i="0" u="none" strike="noStrike" cap="none" dirty="0" err="1">
                <a:solidFill>
                  <a:schemeClr val="dk1"/>
                </a:solidFill>
                <a:latin typeface="Arial"/>
                <a:ea typeface="Arial"/>
                <a:cs typeface="Arial"/>
                <a:sym typeface="Arial"/>
              </a:rPr>
              <a:t>vaš</a:t>
            </a:r>
            <a:r>
              <a:rPr lang="en-IE" sz="1400" b="0" i="0" u="none" strike="noStrike" cap="none" dirty="0">
                <a:solidFill>
                  <a:schemeClr val="dk1"/>
                </a:solidFill>
                <a:latin typeface="Arial"/>
                <a:ea typeface="Arial"/>
                <a:cs typeface="Arial"/>
                <a:sym typeface="Arial"/>
              </a:rPr>
              <a:t> </a:t>
            </a:r>
            <a:r>
              <a:rPr lang="en-IE" sz="1400" b="0" i="0" u="none" strike="noStrike" cap="none" dirty="0" err="1">
                <a:solidFill>
                  <a:schemeClr val="dk1"/>
                </a:solidFill>
                <a:latin typeface="Arial"/>
                <a:ea typeface="Arial"/>
                <a:cs typeface="Arial"/>
                <a:sym typeface="Arial"/>
              </a:rPr>
              <a:t>brend</a:t>
            </a:r>
            <a:r>
              <a:rPr lang="en-IE" sz="1400" b="0" i="0" u="none" strike="noStrike" cap="none" dirty="0">
                <a:solidFill>
                  <a:schemeClr val="dk1"/>
                </a:solidFill>
                <a:latin typeface="Arial"/>
                <a:ea typeface="Arial"/>
                <a:cs typeface="Arial"/>
                <a:sym typeface="Arial"/>
              </a:rPr>
              <a:t>.</a:t>
            </a:r>
            <a:endParaRPr sz="1400" b="0" i="0" u="none" strike="noStrike" cap="none" dirty="0">
              <a:solidFill>
                <a:schemeClr val="dk1"/>
              </a:solidFill>
              <a:latin typeface="Arial"/>
              <a:ea typeface="Arial"/>
              <a:cs typeface="Arial"/>
              <a:sym typeface="Arial"/>
            </a:endParaRPr>
          </a:p>
        </p:txBody>
      </p:sp>
      <p:sp>
        <p:nvSpPr>
          <p:cNvPr id="4" name="Google Shape;224;p26">
            <a:extLst>
              <a:ext uri="{FF2B5EF4-FFF2-40B4-BE49-F238E27FC236}">
                <a16:creationId xmlns:a16="http://schemas.microsoft.com/office/drawing/2014/main" id="{F81134E1-BF85-565D-0940-DE62702FF21D}"/>
              </a:ext>
            </a:extLst>
          </p:cNvPr>
          <p:cNvSpPr txBox="1">
            <a:spLocks/>
          </p:cNvSpPr>
          <p:nvPr/>
        </p:nvSpPr>
        <p:spPr>
          <a:xfrm>
            <a:off x="864294" y="454984"/>
            <a:ext cx="6857350" cy="6468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3"/>
              </a:buClr>
              <a:buSzPts val="3800"/>
              <a:buFont typeface="Bebas Neue"/>
              <a:buNone/>
              <a:defRPr sz="3800" b="0" i="0" u="none" strike="noStrike" cap="none">
                <a:solidFill>
                  <a:srgbClr val="2B2D83"/>
                </a:solidFill>
                <a:latin typeface="Bebas Neue"/>
                <a:ea typeface="Bebas Neue"/>
                <a:cs typeface="Bebas Neue"/>
                <a:sym typeface="Bebas Neue"/>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lgn="l">
              <a:buClr>
                <a:schemeClr val="lt1"/>
              </a:buClr>
              <a:buSzPts val="2100"/>
              <a:buFont typeface="Arial"/>
              <a:buNone/>
            </a:pPr>
            <a:r>
              <a:rPr lang="en-IE" sz="2400" b="1">
                <a:solidFill>
                  <a:schemeClr val="accent4"/>
                </a:solidFill>
                <a:latin typeface="Arial"/>
                <a:ea typeface="Arial"/>
                <a:cs typeface="Arial"/>
                <a:sym typeface="Arial"/>
              </a:rPr>
              <a:t>5 LEKCIJA KOJE VAŠU </a:t>
            </a:r>
            <a:br>
              <a:rPr lang="en-IE" sz="2400" b="1">
                <a:solidFill>
                  <a:schemeClr val="accent4"/>
                </a:solidFill>
                <a:latin typeface="Arial"/>
                <a:ea typeface="Arial"/>
                <a:cs typeface="Arial"/>
                <a:sym typeface="Arial"/>
              </a:rPr>
            </a:br>
            <a:r>
              <a:rPr lang="en-IE" sz="2400" b="1">
                <a:solidFill>
                  <a:schemeClr val="accent4"/>
                </a:solidFill>
                <a:latin typeface="Arial"/>
                <a:ea typeface="Arial"/>
                <a:cs typeface="Arial"/>
                <a:sym typeface="Arial"/>
              </a:rPr>
              <a:t>SUKREACIJU ČINE USPJEŠNOM</a:t>
            </a:r>
            <a:endParaRPr lang="en-IE" sz="1400" dirty="0">
              <a:solidFill>
                <a:schemeClr val="accent4"/>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grpSp>
        <p:nvGrpSpPr>
          <p:cNvPr id="243" name="Google Shape;243;p28"/>
          <p:cNvGrpSpPr/>
          <p:nvPr/>
        </p:nvGrpSpPr>
        <p:grpSpPr>
          <a:xfrm>
            <a:off x="2858975" y="-386925"/>
            <a:ext cx="701425" cy="247750"/>
            <a:chOff x="2858975" y="3984400"/>
            <a:chExt cx="701425" cy="247750"/>
          </a:xfrm>
        </p:grpSpPr>
        <p:sp>
          <p:nvSpPr>
            <p:cNvPr id="244" name="Google Shape;244;p28"/>
            <p:cNvSpPr/>
            <p:nvPr/>
          </p:nvSpPr>
          <p:spPr>
            <a:xfrm>
              <a:off x="3279200" y="4182725"/>
              <a:ext cx="49425" cy="49425"/>
            </a:xfrm>
            <a:custGeom>
              <a:avLst/>
              <a:gdLst/>
              <a:ahLst/>
              <a:cxnLst/>
              <a:rect l="l" t="t" r="r" b="b"/>
              <a:pathLst>
                <a:path w="1977" h="1977" extrusionOk="0">
                  <a:moveTo>
                    <a:pt x="1004" y="0"/>
                  </a:moveTo>
                  <a:cubicBezTo>
                    <a:pt x="457" y="0"/>
                    <a:pt x="1" y="456"/>
                    <a:pt x="1" y="973"/>
                  </a:cubicBezTo>
                  <a:cubicBezTo>
                    <a:pt x="1" y="1520"/>
                    <a:pt x="457" y="1976"/>
                    <a:pt x="1004" y="1976"/>
                  </a:cubicBezTo>
                  <a:cubicBezTo>
                    <a:pt x="1520" y="1976"/>
                    <a:pt x="1976" y="1520"/>
                    <a:pt x="1976" y="973"/>
                  </a:cubicBezTo>
                  <a:cubicBezTo>
                    <a:pt x="1976" y="456"/>
                    <a:pt x="1520" y="0"/>
                    <a:pt x="1004"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5" name="Google Shape;245;p28"/>
            <p:cNvSpPr/>
            <p:nvPr/>
          </p:nvSpPr>
          <p:spPr>
            <a:xfrm>
              <a:off x="3395475" y="4182725"/>
              <a:ext cx="49400" cy="49425"/>
            </a:xfrm>
            <a:custGeom>
              <a:avLst/>
              <a:gdLst/>
              <a:ahLst/>
              <a:cxnLst/>
              <a:rect l="l" t="t" r="r" b="b"/>
              <a:pathLst>
                <a:path w="1976" h="1977" extrusionOk="0">
                  <a:moveTo>
                    <a:pt x="973" y="0"/>
                  </a:moveTo>
                  <a:cubicBezTo>
                    <a:pt x="426" y="0"/>
                    <a:pt x="0" y="456"/>
                    <a:pt x="0" y="973"/>
                  </a:cubicBezTo>
                  <a:cubicBezTo>
                    <a:pt x="0" y="1520"/>
                    <a:pt x="426" y="1976"/>
                    <a:pt x="973" y="1976"/>
                  </a:cubicBezTo>
                  <a:cubicBezTo>
                    <a:pt x="1520" y="1976"/>
                    <a:pt x="1976" y="1520"/>
                    <a:pt x="1976" y="973"/>
                  </a:cubicBezTo>
                  <a:cubicBezTo>
                    <a:pt x="1976" y="456"/>
                    <a:pt x="1520" y="0"/>
                    <a:pt x="973"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6" name="Google Shape;246;p28"/>
            <p:cNvSpPr/>
            <p:nvPr/>
          </p:nvSpPr>
          <p:spPr>
            <a:xfrm>
              <a:off x="3511725" y="4182725"/>
              <a:ext cx="48675" cy="49425"/>
            </a:xfrm>
            <a:custGeom>
              <a:avLst/>
              <a:gdLst/>
              <a:ahLst/>
              <a:cxnLst/>
              <a:rect l="l" t="t" r="r" b="b"/>
              <a:pathLst>
                <a:path w="1947" h="1977" extrusionOk="0">
                  <a:moveTo>
                    <a:pt x="973" y="0"/>
                  </a:moveTo>
                  <a:cubicBezTo>
                    <a:pt x="426" y="0"/>
                    <a:pt x="1" y="456"/>
                    <a:pt x="1" y="973"/>
                  </a:cubicBezTo>
                  <a:cubicBezTo>
                    <a:pt x="1" y="1520"/>
                    <a:pt x="426" y="1976"/>
                    <a:pt x="973" y="1976"/>
                  </a:cubicBezTo>
                  <a:cubicBezTo>
                    <a:pt x="1520" y="1976"/>
                    <a:pt x="1946" y="1520"/>
                    <a:pt x="1946" y="973"/>
                  </a:cubicBezTo>
                  <a:cubicBezTo>
                    <a:pt x="1946" y="456"/>
                    <a:pt x="1520" y="0"/>
                    <a:pt x="973"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7" name="Google Shape;247;p28"/>
            <p:cNvSpPr/>
            <p:nvPr/>
          </p:nvSpPr>
          <p:spPr>
            <a:xfrm>
              <a:off x="2858975" y="3984400"/>
              <a:ext cx="121625" cy="121600"/>
            </a:xfrm>
            <a:custGeom>
              <a:avLst/>
              <a:gdLst/>
              <a:ahLst/>
              <a:cxnLst/>
              <a:rect l="l" t="t" r="r" b="b"/>
              <a:pathLst>
                <a:path w="4865" h="4864" extrusionOk="0">
                  <a:moveTo>
                    <a:pt x="4347" y="0"/>
                  </a:moveTo>
                  <a:lnTo>
                    <a:pt x="1" y="4347"/>
                  </a:lnTo>
                  <a:lnTo>
                    <a:pt x="487" y="4863"/>
                  </a:lnTo>
                  <a:lnTo>
                    <a:pt x="4864" y="486"/>
                  </a:lnTo>
                  <a:lnTo>
                    <a:pt x="4347" y="0"/>
                  </a:lnTo>
                  <a:close/>
                </a:path>
              </a:pathLst>
            </a:custGeom>
            <a:solidFill>
              <a:srgbClr val="ABDFD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49" name="Google Shape;249;p28"/>
          <p:cNvSpPr txBox="1">
            <a:spLocks noGrp="1"/>
          </p:cNvSpPr>
          <p:nvPr>
            <p:ph type="subTitle" idx="1"/>
          </p:nvPr>
        </p:nvSpPr>
        <p:spPr>
          <a:xfrm>
            <a:off x="862387" y="1565082"/>
            <a:ext cx="4114800" cy="1176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600"/>
              <a:buNone/>
            </a:pPr>
            <a:r>
              <a:rPr lang="en-IE" sz="1600" b="1" i="0" u="none" strike="noStrike" cap="none">
                <a:solidFill>
                  <a:srgbClr val="222222"/>
                </a:solidFill>
                <a:latin typeface="Arial"/>
                <a:ea typeface="Arial"/>
                <a:cs typeface="Arial"/>
                <a:sym typeface="Arial"/>
              </a:rPr>
              <a:t>3. DAJTE SVOJIM KLIJENTIMA GLAS I SLUŠAJTE IH</a:t>
            </a:r>
            <a:endParaRPr/>
          </a:p>
          <a:p>
            <a:pPr marL="0" lvl="0" indent="0" algn="l" rtl="0">
              <a:lnSpc>
                <a:spcPct val="100000"/>
              </a:lnSpc>
              <a:spcBef>
                <a:spcPts val="0"/>
              </a:spcBef>
              <a:spcAft>
                <a:spcPts val="0"/>
              </a:spcAft>
              <a:buSzPts val="1600"/>
              <a:buNone/>
            </a:pPr>
            <a:endParaRPr sz="1600" b="1" i="0" u="none" strike="noStrike" cap="none">
              <a:solidFill>
                <a:srgbClr val="222222"/>
              </a:solidFill>
              <a:latin typeface="Arial"/>
              <a:ea typeface="Arial"/>
              <a:cs typeface="Arial"/>
              <a:sym typeface="Arial"/>
            </a:endParaRPr>
          </a:p>
        </p:txBody>
      </p:sp>
      <p:sp>
        <p:nvSpPr>
          <p:cNvPr id="250" name="Google Shape;250;p28"/>
          <p:cNvSpPr txBox="1"/>
          <p:nvPr/>
        </p:nvSpPr>
        <p:spPr>
          <a:xfrm>
            <a:off x="2648527" y="2321672"/>
            <a:ext cx="5500254" cy="1600438"/>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IE" sz="1400" b="0" i="0" u="none" strike="noStrike" cap="none" dirty="0">
                <a:solidFill>
                  <a:schemeClr val="dk1"/>
                </a:solidFill>
                <a:latin typeface="Arial"/>
                <a:ea typeface="Arial"/>
                <a:cs typeface="Arial"/>
                <a:sym typeface="Arial"/>
              </a:rPr>
              <a:t>Možete surađivati ​​sa svojim klijentima u stvaranju ideja za zajedničko stvaranje, u odabiru ideja ili u oboje. Generiranje ideja prikuplja vrijedne priljeve znanja o trenutnim potrebama i željama kupaca. Odabrana ideja, dakle, ističe ono što je kolektivu najprivlačnije. Stoga vam zajedničko stvaranje omogućuje razvoj inovativnih proizvoda koji odgovaraju potrebama potrošnje i bolje se prodaju (Pee, 2016.).</a:t>
            </a:r>
            <a:endParaRPr sz="1400" b="0" i="0" u="none" strike="noStrike" cap="none" dirty="0">
              <a:solidFill>
                <a:schemeClr val="dk1"/>
              </a:solidFill>
              <a:latin typeface="Arial"/>
              <a:ea typeface="Arial"/>
              <a:cs typeface="Arial"/>
              <a:sym typeface="Arial"/>
            </a:endParaRPr>
          </a:p>
        </p:txBody>
      </p:sp>
      <p:sp>
        <p:nvSpPr>
          <p:cNvPr id="4" name="Google Shape;224;p26">
            <a:extLst>
              <a:ext uri="{FF2B5EF4-FFF2-40B4-BE49-F238E27FC236}">
                <a16:creationId xmlns:a16="http://schemas.microsoft.com/office/drawing/2014/main" id="{04C1AC84-99E9-5909-42BF-896E3304A4B5}"/>
              </a:ext>
            </a:extLst>
          </p:cNvPr>
          <p:cNvSpPr txBox="1">
            <a:spLocks/>
          </p:cNvSpPr>
          <p:nvPr/>
        </p:nvSpPr>
        <p:spPr>
          <a:xfrm>
            <a:off x="862387" y="617415"/>
            <a:ext cx="6857350" cy="6468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3"/>
              </a:buClr>
              <a:buSzPts val="3800"/>
              <a:buFont typeface="Bebas Neue"/>
              <a:buNone/>
              <a:defRPr sz="3800" b="0" i="0" u="none" strike="noStrike" cap="none">
                <a:solidFill>
                  <a:srgbClr val="2B2D83"/>
                </a:solidFill>
                <a:latin typeface="Bebas Neue"/>
                <a:ea typeface="Bebas Neue"/>
                <a:cs typeface="Bebas Neue"/>
                <a:sym typeface="Bebas Neue"/>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lgn="l">
              <a:buClr>
                <a:schemeClr val="lt1"/>
              </a:buClr>
              <a:buSzPts val="2100"/>
              <a:buFont typeface="Arial"/>
              <a:buNone/>
            </a:pPr>
            <a:r>
              <a:rPr lang="en-IE" sz="2400" b="1" dirty="0">
                <a:solidFill>
                  <a:schemeClr val="accent4"/>
                </a:solidFill>
                <a:latin typeface="Arial"/>
                <a:ea typeface="Arial"/>
                <a:cs typeface="Arial"/>
                <a:sym typeface="Arial"/>
              </a:rPr>
              <a:t>5 LEKCIJA KOJE VAŠU </a:t>
            </a:r>
            <a:br>
              <a:rPr lang="en-IE" sz="2400" b="1" dirty="0">
                <a:solidFill>
                  <a:schemeClr val="accent4"/>
                </a:solidFill>
                <a:latin typeface="Arial"/>
                <a:ea typeface="Arial"/>
                <a:cs typeface="Arial"/>
                <a:sym typeface="Arial"/>
              </a:rPr>
            </a:br>
            <a:r>
              <a:rPr lang="en-IE" sz="2400" b="1" dirty="0">
                <a:solidFill>
                  <a:schemeClr val="accent4"/>
                </a:solidFill>
                <a:latin typeface="Arial"/>
                <a:ea typeface="Arial"/>
                <a:cs typeface="Arial"/>
                <a:sym typeface="Arial"/>
              </a:rPr>
              <a:t>SUKREACIJU ČINE USPJEŠNOM</a:t>
            </a:r>
            <a:endParaRPr lang="en-IE" sz="1400" dirty="0">
              <a:solidFill>
                <a:schemeClr val="accent4"/>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grpSp>
        <p:nvGrpSpPr>
          <p:cNvPr id="255" name="Google Shape;255;p29"/>
          <p:cNvGrpSpPr/>
          <p:nvPr/>
        </p:nvGrpSpPr>
        <p:grpSpPr>
          <a:xfrm>
            <a:off x="2858975" y="-386925"/>
            <a:ext cx="701425" cy="247750"/>
            <a:chOff x="2858975" y="3984400"/>
            <a:chExt cx="701425" cy="247750"/>
          </a:xfrm>
        </p:grpSpPr>
        <p:sp>
          <p:nvSpPr>
            <p:cNvPr id="256" name="Google Shape;256;p29"/>
            <p:cNvSpPr/>
            <p:nvPr/>
          </p:nvSpPr>
          <p:spPr>
            <a:xfrm>
              <a:off x="3279200" y="4182725"/>
              <a:ext cx="49425" cy="49425"/>
            </a:xfrm>
            <a:custGeom>
              <a:avLst/>
              <a:gdLst/>
              <a:ahLst/>
              <a:cxnLst/>
              <a:rect l="l" t="t" r="r" b="b"/>
              <a:pathLst>
                <a:path w="1977" h="1977" extrusionOk="0">
                  <a:moveTo>
                    <a:pt x="1004" y="0"/>
                  </a:moveTo>
                  <a:cubicBezTo>
                    <a:pt x="457" y="0"/>
                    <a:pt x="1" y="456"/>
                    <a:pt x="1" y="973"/>
                  </a:cubicBezTo>
                  <a:cubicBezTo>
                    <a:pt x="1" y="1520"/>
                    <a:pt x="457" y="1976"/>
                    <a:pt x="1004" y="1976"/>
                  </a:cubicBezTo>
                  <a:cubicBezTo>
                    <a:pt x="1520" y="1976"/>
                    <a:pt x="1976" y="1520"/>
                    <a:pt x="1976" y="973"/>
                  </a:cubicBezTo>
                  <a:cubicBezTo>
                    <a:pt x="1976" y="456"/>
                    <a:pt x="1520" y="0"/>
                    <a:pt x="1004"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7" name="Google Shape;257;p29"/>
            <p:cNvSpPr/>
            <p:nvPr/>
          </p:nvSpPr>
          <p:spPr>
            <a:xfrm>
              <a:off x="3395475" y="4182725"/>
              <a:ext cx="49400" cy="49425"/>
            </a:xfrm>
            <a:custGeom>
              <a:avLst/>
              <a:gdLst/>
              <a:ahLst/>
              <a:cxnLst/>
              <a:rect l="l" t="t" r="r" b="b"/>
              <a:pathLst>
                <a:path w="1976" h="1977" extrusionOk="0">
                  <a:moveTo>
                    <a:pt x="973" y="0"/>
                  </a:moveTo>
                  <a:cubicBezTo>
                    <a:pt x="426" y="0"/>
                    <a:pt x="0" y="456"/>
                    <a:pt x="0" y="973"/>
                  </a:cubicBezTo>
                  <a:cubicBezTo>
                    <a:pt x="0" y="1520"/>
                    <a:pt x="426" y="1976"/>
                    <a:pt x="973" y="1976"/>
                  </a:cubicBezTo>
                  <a:cubicBezTo>
                    <a:pt x="1520" y="1976"/>
                    <a:pt x="1976" y="1520"/>
                    <a:pt x="1976" y="973"/>
                  </a:cubicBezTo>
                  <a:cubicBezTo>
                    <a:pt x="1976" y="456"/>
                    <a:pt x="1520" y="0"/>
                    <a:pt x="973"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8" name="Google Shape;258;p29"/>
            <p:cNvSpPr/>
            <p:nvPr/>
          </p:nvSpPr>
          <p:spPr>
            <a:xfrm>
              <a:off x="3511725" y="4182725"/>
              <a:ext cx="48675" cy="49425"/>
            </a:xfrm>
            <a:custGeom>
              <a:avLst/>
              <a:gdLst/>
              <a:ahLst/>
              <a:cxnLst/>
              <a:rect l="l" t="t" r="r" b="b"/>
              <a:pathLst>
                <a:path w="1947" h="1977" extrusionOk="0">
                  <a:moveTo>
                    <a:pt x="973" y="0"/>
                  </a:moveTo>
                  <a:cubicBezTo>
                    <a:pt x="426" y="0"/>
                    <a:pt x="1" y="456"/>
                    <a:pt x="1" y="973"/>
                  </a:cubicBezTo>
                  <a:cubicBezTo>
                    <a:pt x="1" y="1520"/>
                    <a:pt x="426" y="1976"/>
                    <a:pt x="973" y="1976"/>
                  </a:cubicBezTo>
                  <a:cubicBezTo>
                    <a:pt x="1520" y="1976"/>
                    <a:pt x="1946" y="1520"/>
                    <a:pt x="1946" y="973"/>
                  </a:cubicBezTo>
                  <a:cubicBezTo>
                    <a:pt x="1946" y="456"/>
                    <a:pt x="1520" y="0"/>
                    <a:pt x="973"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9" name="Google Shape;259;p29"/>
            <p:cNvSpPr/>
            <p:nvPr/>
          </p:nvSpPr>
          <p:spPr>
            <a:xfrm>
              <a:off x="2858975" y="3984400"/>
              <a:ext cx="121625" cy="121600"/>
            </a:xfrm>
            <a:custGeom>
              <a:avLst/>
              <a:gdLst/>
              <a:ahLst/>
              <a:cxnLst/>
              <a:rect l="l" t="t" r="r" b="b"/>
              <a:pathLst>
                <a:path w="4865" h="4864" extrusionOk="0">
                  <a:moveTo>
                    <a:pt x="4347" y="0"/>
                  </a:moveTo>
                  <a:lnTo>
                    <a:pt x="1" y="4347"/>
                  </a:lnTo>
                  <a:lnTo>
                    <a:pt x="487" y="4863"/>
                  </a:lnTo>
                  <a:lnTo>
                    <a:pt x="4864" y="486"/>
                  </a:lnTo>
                  <a:lnTo>
                    <a:pt x="4347" y="0"/>
                  </a:lnTo>
                  <a:close/>
                </a:path>
              </a:pathLst>
            </a:custGeom>
            <a:solidFill>
              <a:srgbClr val="ABDFD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61" name="Google Shape;261;p29"/>
          <p:cNvSpPr txBox="1">
            <a:spLocks noGrp="1"/>
          </p:cNvSpPr>
          <p:nvPr>
            <p:ph type="subTitle" idx="1"/>
          </p:nvPr>
        </p:nvSpPr>
        <p:spPr>
          <a:xfrm>
            <a:off x="862387" y="1565082"/>
            <a:ext cx="4114800" cy="1176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600"/>
              <a:buNone/>
            </a:pPr>
            <a:r>
              <a:rPr lang="en-IE" sz="1600" b="1" i="0" u="none" strike="noStrike" cap="none">
                <a:solidFill>
                  <a:srgbClr val="222222"/>
                </a:solidFill>
                <a:latin typeface="Arial"/>
                <a:ea typeface="Arial"/>
                <a:cs typeface="Arial"/>
                <a:sym typeface="Arial"/>
              </a:rPr>
              <a:t>4. ISKORISTITE SUKREACIJU DO NJEGOVOG NAJVEĆEG POTENCIJALA</a:t>
            </a:r>
            <a:endParaRPr/>
          </a:p>
          <a:p>
            <a:pPr marL="0" lvl="0" indent="0" algn="l" rtl="0">
              <a:lnSpc>
                <a:spcPct val="100000"/>
              </a:lnSpc>
              <a:spcBef>
                <a:spcPts val="0"/>
              </a:spcBef>
              <a:spcAft>
                <a:spcPts val="0"/>
              </a:spcAft>
              <a:buSzPts val="1600"/>
              <a:buNone/>
            </a:pPr>
            <a:endParaRPr sz="1600" b="1" i="0" u="none" strike="noStrike" cap="none">
              <a:solidFill>
                <a:srgbClr val="222222"/>
              </a:solidFill>
              <a:latin typeface="Arial"/>
              <a:ea typeface="Arial"/>
              <a:cs typeface="Arial"/>
              <a:sym typeface="Arial"/>
            </a:endParaRPr>
          </a:p>
        </p:txBody>
      </p:sp>
      <p:sp>
        <p:nvSpPr>
          <p:cNvPr id="262" name="Google Shape;262;p29"/>
          <p:cNvSpPr txBox="1"/>
          <p:nvPr/>
        </p:nvSpPr>
        <p:spPr>
          <a:xfrm>
            <a:off x="2389086" y="2395740"/>
            <a:ext cx="5500254" cy="1600438"/>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IE" sz="1400" b="0" i="0" u="none" strike="noStrike" cap="none" dirty="0">
                <a:solidFill>
                  <a:schemeClr val="dk1"/>
                </a:solidFill>
                <a:latin typeface="Arial"/>
                <a:ea typeface="Arial"/>
                <a:cs typeface="Arial"/>
                <a:sym typeface="Arial"/>
              </a:rPr>
              <a:t>Nakon što se zajednički kreirani proizvod treba lansirati, potpuna predanost i dobro planirana marketinška strategija mogu osnažiti želju kupaca za kupnjom. Ponovno razmotrite naš slučaj Ritter Sporta i jednoroga. Neposredno prije lansiranja, Ritter Sport je zainteresirao kupce za nadolazeće, izvanredno iznenađenje uz pomoć različitih kanala društvenih medija i moći Influencera.</a:t>
            </a:r>
            <a:endParaRPr sz="1400" b="0" i="0" u="none" strike="noStrike" cap="none" dirty="0">
              <a:solidFill>
                <a:schemeClr val="dk1"/>
              </a:solidFill>
              <a:latin typeface="Arial"/>
              <a:ea typeface="Arial"/>
              <a:cs typeface="Arial"/>
              <a:sym typeface="Arial"/>
            </a:endParaRPr>
          </a:p>
        </p:txBody>
      </p:sp>
      <p:sp>
        <p:nvSpPr>
          <p:cNvPr id="4" name="Google Shape;224;p26">
            <a:extLst>
              <a:ext uri="{FF2B5EF4-FFF2-40B4-BE49-F238E27FC236}">
                <a16:creationId xmlns:a16="http://schemas.microsoft.com/office/drawing/2014/main" id="{76967BAD-5E51-DF13-5F80-C397138069C2}"/>
              </a:ext>
            </a:extLst>
          </p:cNvPr>
          <p:cNvSpPr txBox="1">
            <a:spLocks/>
          </p:cNvSpPr>
          <p:nvPr/>
        </p:nvSpPr>
        <p:spPr>
          <a:xfrm>
            <a:off x="862387" y="691483"/>
            <a:ext cx="6857350" cy="6468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3"/>
              </a:buClr>
              <a:buSzPts val="3800"/>
              <a:buFont typeface="Bebas Neue"/>
              <a:buNone/>
              <a:defRPr sz="3800" b="0" i="0" u="none" strike="noStrike" cap="none">
                <a:solidFill>
                  <a:srgbClr val="2B2D83"/>
                </a:solidFill>
                <a:latin typeface="Bebas Neue"/>
                <a:ea typeface="Bebas Neue"/>
                <a:cs typeface="Bebas Neue"/>
                <a:sym typeface="Bebas Neue"/>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lgn="l">
              <a:buClr>
                <a:schemeClr val="lt1"/>
              </a:buClr>
              <a:buSzPts val="2100"/>
              <a:buFont typeface="Arial"/>
              <a:buNone/>
            </a:pPr>
            <a:r>
              <a:rPr lang="en-IE" sz="2400" b="1" dirty="0">
                <a:solidFill>
                  <a:schemeClr val="accent4"/>
                </a:solidFill>
                <a:latin typeface="Arial"/>
                <a:ea typeface="Arial"/>
                <a:cs typeface="Arial"/>
                <a:sym typeface="Arial"/>
              </a:rPr>
              <a:t>5 LEKCIJA KOJE VAŠU </a:t>
            </a:r>
            <a:br>
              <a:rPr lang="en-IE" sz="2400" b="1" dirty="0">
                <a:solidFill>
                  <a:schemeClr val="accent4"/>
                </a:solidFill>
                <a:latin typeface="Arial"/>
                <a:ea typeface="Arial"/>
                <a:cs typeface="Arial"/>
                <a:sym typeface="Arial"/>
              </a:rPr>
            </a:br>
            <a:r>
              <a:rPr lang="en-IE" sz="2400" b="1" dirty="0">
                <a:solidFill>
                  <a:schemeClr val="accent4"/>
                </a:solidFill>
                <a:latin typeface="Arial"/>
                <a:ea typeface="Arial"/>
                <a:cs typeface="Arial"/>
                <a:sym typeface="Arial"/>
              </a:rPr>
              <a:t>SUKREACIJU ČINE USPJEŠNOM</a:t>
            </a:r>
            <a:endParaRPr lang="en-IE" sz="1400" dirty="0">
              <a:solidFill>
                <a:schemeClr val="accent4"/>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grpSp>
        <p:nvGrpSpPr>
          <p:cNvPr id="267" name="Google Shape;267;p30"/>
          <p:cNvGrpSpPr/>
          <p:nvPr/>
        </p:nvGrpSpPr>
        <p:grpSpPr>
          <a:xfrm>
            <a:off x="2858975" y="-386925"/>
            <a:ext cx="701425" cy="247750"/>
            <a:chOff x="2858975" y="3984400"/>
            <a:chExt cx="701425" cy="247750"/>
          </a:xfrm>
        </p:grpSpPr>
        <p:sp>
          <p:nvSpPr>
            <p:cNvPr id="268" name="Google Shape;268;p30"/>
            <p:cNvSpPr/>
            <p:nvPr/>
          </p:nvSpPr>
          <p:spPr>
            <a:xfrm>
              <a:off x="3279200" y="4182725"/>
              <a:ext cx="49425" cy="49425"/>
            </a:xfrm>
            <a:custGeom>
              <a:avLst/>
              <a:gdLst/>
              <a:ahLst/>
              <a:cxnLst/>
              <a:rect l="l" t="t" r="r" b="b"/>
              <a:pathLst>
                <a:path w="1977" h="1977" extrusionOk="0">
                  <a:moveTo>
                    <a:pt x="1004" y="0"/>
                  </a:moveTo>
                  <a:cubicBezTo>
                    <a:pt x="457" y="0"/>
                    <a:pt x="1" y="456"/>
                    <a:pt x="1" y="973"/>
                  </a:cubicBezTo>
                  <a:cubicBezTo>
                    <a:pt x="1" y="1520"/>
                    <a:pt x="457" y="1976"/>
                    <a:pt x="1004" y="1976"/>
                  </a:cubicBezTo>
                  <a:cubicBezTo>
                    <a:pt x="1520" y="1976"/>
                    <a:pt x="1976" y="1520"/>
                    <a:pt x="1976" y="973"/>
                  </a:cubicBezTo>
                  <a:cubicBezTo>
                    <a:pt x="1976" y="456"/>
                    <a:pt x="1520" y="0"/>
                    <a:pt x="1004"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9" name="Google Shape;269;p30"/>
            <p:cNvSpPr/>
            <p:nvPr/>
          </p:nvSpPr>
          <p:spPr>
            <a:xfrm>
              <a:off x="3395475" y="4182725"/>
              <a:ext cx="49400" cy="49425"/>
            </a:xfrm>
            <a:custGeom>
              <a:avLst/>
              <a:gdLst/>
              <a:ahLst/>
              <a:cxnLst/>
              <a:rect l="l" t="t" r="r" b="b"/>
              <a:pathLst>
                <a:path w="1976" h="1977" extrusionOk="0">
                  <a:moveTo>
                    <a:pt x="973" y="0"/>
                  </a:moveTo>
                  <a:cubicBezTo>
                    <a:pt x="426" y="0"/>
                    <a:pt x="0" y="456"/>
                    <a:pt x="0" y="973"/>
                  </a:cubicBezTo>
                  <a:cubicBezTo>
                    <a:pt x="0" y="1520"/>
                    <a:pt x="426" y="1976"/>
                    <a:pt x="973" y="1976"/>
                  </a:cubicBezTo>
                  <a:cubicBezTo>
                    <a:pt x="1520" y="1976"/>
                    <a:pt x="1976" y="1520"/>
                    <a:pt x="1976" y="973"/>
                  </a:cubicBezTo>
                  <a:cubicBezTo>
                    <a:pt x="1976" y="456"/>
                    <a:pt x="1520" y="0"/>
                    <a:pt x="973"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0" name="Google Shape;270;p30"/>
            <p:cNvSpPr/>
            <p:nvPr/>
          </p:nvSpPr>
          <p:spPr>
            <a:xfrm>
              <a:off x="3511725" y="4182725"/>
              <a:ext cx="48675" cy="49425"/>
            </a:xfrm>
            <a:custGeom>
              <a:avLst/>
              <a:gdLst/>
              <a:ahLst/>
              <a:cxnLst/>
              <a:rect l="l" t="t" r="r" b="b"/>
              <a:pathLst>
                <a:path w="1947" h="1977" extrusionOk="0">
                  <a:moveTo>
                    <a:pt x="973" y="0"/>
                  </a:moveTo>
                  <a:cubicBezTo>
                    <a:pt x="426" y="0"/>
                    <a:pt x="1" y="456"/>
                    <a:pt x="1" y="973"/>
                  </a:cubicBezTo>
                  <a:cubicBezTo>
                    <a:pt x="1" y="1520"/>
                    <a:pt x="426" y="1976"/>
                    <a:pt x="973" y="1976"/>
                  </a:cubicBezTo>
                  <a:cubicBezTo>
                    <a:pt x="1520" y="1976"/>
                    <a:pt x="1946" y="1520"/>
                    <a:pt x="1946" y="973"/>
                  </a:cubicBezTo>
                  <a:cubicBezTo>
                    <a:pt x="1946" y="456"/>
                    <a:pt x="1520" y="0"/>
                    <a:pt x="973"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1" name="Google Shape;271;p30"/>
            <p:cNvSpPr/>
            <p:nvPr/>
          </p:nvSpPr>
          <p:spPr>
            <a:xfrm>
              <a:off x="2858975" y="3984400"/>
              <a:ext cx="121625" cy="121600"/>
            </a:xfrm>
            <a:custGeom>
              <a:avLst/>
              <a:gdLst/>
              <a:ahLst/>
              <a:cxnLst/>
              <a:rect l="l" t="t" r="r" b="b"/>
              <a:pathLst>
                <a:path w="4865" h="4864" extrusionOk="0">
                  <a:moveTo>
                    <a:pt x="4347" y="0"/>
                  </a:moveTo>
                  <a:lnTo>
                    <a:pt x="1" y="4347"/>
                  </a:lnTo>
                  <a:lnTo>
                    <a:pt x="487" y="4863"/>
                  </a:lnTo>
                  <a:lnTo>
                    <a:pt x="4864" y="486"/>
                  </a:lnTo>
                  <a:lnTo>
                    <a:pt x="4347" y="0"/>
                  </a:lnTo>
                  <a:close/>
                </a:path>
              </a:pathLst>
            </a:custGeom>
            <a:solidFill>
              <a:srgbClr val="ABDFD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73" name="Google Shape;273;p30"/>
          <p:cNvSpPr txBox="1">
            <a:spLocks noGrp="1"/>
          </p:cNvSpPr>
          <p:nvPr>
            <p:ph type="subTitle" idx="1"/>
          </p:nvPr>
        </p:nvSpPr>
        <p:spPr>
          <a:xfrm>
            <a:off x="862387" y="1565082"/>
            <a:ext cx="4114800" cy="1176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600"/>
              <a:buNone/>
            </a:pPr>
            <a:r>
              <a:rPr lang="en-IE" sz="1600" b="1" i="0" u="none" strike="noStrike" cap="none">
                <a:solidFill>
                  <a:srgbClr val="222222"/>
                </a:solidFill>
                <a:latin typeface="Arial"/>
                <a:ea typeface="Arial"/>
                <a:cs typeface="Arial"/>
                <a:sym typeface="Arial"/>
              </a:rPr>
              <a:t>5. BUDITE PRIPREMLJENI</a:t>
            </a:r>
            <a:endParaRPr/>
          </a:p>
          <a:p>
            <a:pPr marL="0" lvl="0" indent="0" algn="l" rtl="0">
              <a:lnSpc>
                <a:spcPct val="100000"/>
              </a:lnSpc>
              <a:spcBef>
                <a:spcPts val="0"/>
              </a:spcBef>
              <a:spcAft>
                <a:spcPts val="0"/>
              </a:spcAft>
              <a:buSzPts val="1600"/>
              <a:buNone/>
            </a:pPr>
            <a:endParaRPr sz="1600" b="1" i="0" u="none" strike="noStrike" cap="none">
              <a:solidFill>
                <a:srgbClr val="222222"/>
              </a:solidFill>
              <a:latin typeface="Arial"/>
              <a:ea typeface="Arial"/>
              <a:cs typeface="Arial"/>
              <a:sym typeface="Arial"/>
            </a:endParaRPr>
          </a:p>
        </p:txBody>
      </p:sp>
      <p:sp>
        <p:nvSpPr>
          <p:cNvPr id="274" name="Google Shape;274;p30"/>
          <p:cNvSpPr txBox="1"/>
          <p:nvPr/>
        </p:nvSpPr>
        <p:spPr>
          <a:xfrm>
            <a:off x="2354375" y="2296676"/>
            <a:ext cx="5500254" cy="1169551"/>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IE" sz="1400" b="0" i="0" u="none" strike="noStrike" cap="none" dirty="0">
                <a:solidFill>
                  <a:schemeClr val="dk1"/>
                </a:solidFill>
                <a:latin typeface="Arial"/>
                <a:ea typeface="Arial"/>
                <a:cs typeface="Arial"/>
                <a:sym typeface="Arial"/>
              </a:rPr>
              <a:t>Nikada ne zaboravite biti dobro pripremljeni za problematične situacije, iako ih ne očekujete. Doista, zajedničko stvaranje jednoroga moglo je biti uspješnije za Ritter Sport. Kupce nije uznemirila ograničena količina jednorog čokoladica, nego web shop.</a:t>
            </a:r>
            <a:endParaRPr sz="1400" b="0" i="0" u="none" strike="noStrike" cap="none" dirty="0">
              <a:solidFill>
                <a:schemeClr val="dk1"/>
              </a:solidFill>
              <a:latin typeface="Arial"/>
              <a:ea typeface="Arial"/>
              <a:cs typeface="Arial"/>
              <a:sym typeface="Arial"/>
            </a:endParaRPr>
          </a:p>
        </p:txBody>
      </p:sp>
      <p:sp>
        <p:nvSpPr>
          <p:cNvPr id="4" name="Google Shape;224;p26">
            <a:extLst>
              <a:ext uri="{FF2B5EF4-FFF2-40B4-BE49-F238E27FC236}">
                <a16:creationId xmlns:a16="http://schemas.microsoft.com/office/drawing/2014/main" id="{D2A94D81-156B-66AE-66B2-AB2D7C580A32}"/>
              </a:ext>
            </a:extLst>
          </p:cNvPr>
          <p:cNvSpPr txBox="1">
            <a:spLocks noGrp="1"/>
          </p:cNvSpPr>
          <p:nvPr>
            <p:ph type="title"/>
          </p:nvPr>
        </p:nvSpPr>
        <p:spPr>
          <a:xfrm>
            <a:off x="873530" y="563746"/>
            <a:ext cx="6857350" cy="646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lt1"/>
              </a:buClr>
              <a:buSzPts val="2100"/>
              <a:buFont typeface="Arial"/>
              <a:buNone/>
            </a:pPr>
            <a:r>
              <a:rPr lang="en-IE" sz="2400" b="1" i="0" u="none" strike="noStrike" cap="none" dirty="0">
                <a:solidFill>
                  <a:schemeClr val="accent4"/>
                </a:solidFill>
                <a:latin typeface="Arial"/>
                <a:ea typeface="Arial"/>
                <a:cs typeface="Arial"/>
                <a:sym typeface="Arial"/>
              </a:rPr>
              <a:t>5 LEKCIJA KOJE VAŠU </a:t>
            </a:r>
            <a:br>
              <a:rPr lang="en-IE" sz="2400" b="1" i="0" u="none" strike="noStrike" cap="none" dirty="0">
                <a:solidFill>
                  <a:schemeClr val="accent4"/>
                </a:solidFill>
                <a:latin typeface="Arial"/>
                <a:ea typeface="Arial"/>
                <a:cs typeface="Arial"/>
                <a:sym typeface="Arial"/>
              </a:rPr>
            </a:br>
            <a:r>
              <a:rPr lang="en-IE" sz="2400" b="1" i="0" u="none" strike="noStrike" cap="none" dirty="0">
                <a:solidFill>
                  <a:schemeClr val="accent4"/>
                </a:solidFill>
                <a:latin typeface="Arial"/>
                <a:ea typeface="Arial"/>
                <a:cs typeface="Arial"/>
                <a:sym typeface="Arial"/>
              </a:rPr>
              <a:t>SUKREACIJU ČINE USPJEŠNOM</a:t>
            </a:r>
            <a:endParaRPr lang="en-IE" sz="1400" dirty="0">
              <a:solidFill>
                <a:schemeClr val="accent4"/>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p31"/>
          <p:cNvSpPr txBox="1">
            <a:spLocks noGrp="1"/>
          </p:cNvSpPr>
          <p:nvPr>
            <p:ph type="title"/>
          </p:nvPr>
        </p:nvSpPr>
        <p:spPr>
          <a:xfrm>
            <a:off x="946190" y="0"/>
            <a:ext cx="1780701" cy="1011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en-IE" sz="3200" dirty="0"/>
              <a:t>AKTIVNOST</a:t>
            </a:r>
            <a:endParaRPr dirty="0"/>
          </a:p>
        </p:txBody>
      </p:sp>
      <p:sp>
        <p:nvSpPr>
          <p:cNvPr id="280" name="Google Shape;280;p31"/>
          <p:cNvSpPr txBox="1"/>
          <p:nvPr/>
        </p:nvSpPr>
        <p:spPr>
          <a:xfrm>
            <a:off x="946190" y="401946"/>
            <a:ext cx="6609502"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IE" sz="1400" b="0" i="0" u="none" strike="noStrike" cap="none" dirty="0" err="1">
                <a:solidFill>
                  <a:srgbClr val="000000"/>
                </a:solidFill>
                <a:latin typeface="Arial"/>
                <a:ea typeface="Arial"/>
                <a:cs typeface="Arial"/>
                <a:sym typeface="Arial"/>
              </a:rPr>
              <a:t>Upotrijebite</a:t>
            </a:r>
            <a:r>
              <a:rPr lang="en-IE" sz="1400" b="0" i="0" u="none" strike="noStrike" cap="none" dirty="0">
                <a:solidFill>
                  <a:srgbClr val="000000"/>
                </a:solidFill>
                <a:latin typeface="Arial"/>
                <a:ea typeface="Arial"/>
                <a:cs typeface="Arial"/>
                <a:sym typeface="Arial"/>
              </a:rPr>
              <a:t> </a:t>
            </a:r>
            <a:r>
              <a:rPr lang="en-IE" sz="1400" b="0" i="0" u="none" strike="noStrike" cap="none" dirty="0" err="1">
                <a:solidFill>
                  <a:srgbClr val="000000"/>
                </a:solidFill>
                <a:latin typeface="Arial"/>
                <a:ea typeface="Arial"/>
                <a:cs typeface="Arial"/>
                <a:sym typeface="Arial"/>
              </a:rPr>
              <a:t>ovaj</a:t>
            </a:r>
            <a:r>
              <a:rPr lang="en-IE" sz="1400" b="0" i="0" u="none" strike="noStrike" cap="none" dirty="0">
                <a:solidFill>
                  <a:srgbClr val="000000"/>
                </a:solidFill>
                <a:latin typeface="Arial"/>
                <a:ea typeface="Arial"/>
                <a:cs typeface="Arial"/>
                <a:sym typeface="Arial"/>
              </a:rPr>
              <a:t> </a:t>
            </a:r>
            <a:r>
              <a:rPr lang="en-IE" sz="1400" b="0" i="0" u="none" strike="noStrike" cap="none" dirty="0" err="1">
                <a:solidFill>
                  <a:srgbClr val="000000"/>
                </a:solidFill>
                <a:latin typeface="Arial"/>
                <a:ea typeface="Arial"/>
                <a:cs typeface="Arial"/>
                <a:sym typeface="Arial"/>
              </a:rPr>
              <a:t>predložak</a:t>
            </a:r>
            <a:r>
              <a:rPr lang="en-IE" sz="1400" b="0" i="0" u="none" strike="noStrike" cap="none" dirty="0">
                <a:solidFill>
                  <a:srgbClr val="000000"/>
                </a:solidFill>
                <a:latin typeface="Arial"/>
                <a:ea typeface="Arial"/>
                <a:cs typeface="Arial"/>
                <a:sym typeface="Arial"/>
              </a:rPr>
              <a:t> za </a:t>
            </a:r>
            <a:r>
              <a:rPr lang="en-IE" sz="1400" b="0" i="0" u="none" strike="noStrike" cap="none" dirty="0" err="1">
                <a:solidFill>
                  <a:srgbClr val="000000"/>
                </a:solidFill>
                <a:latin typeface="Arial"/>
                <a:ea typeface="Arial"/>
                <a:cs typeface="Arial"/>
                <a:sym typeface="Arial"/>
              </a:rPr>
              <a:t>stvaranje</a:t>
            </a:r>
            <a:r>
              <a:rPr lang="en-IE" sz="1400" b="0" i="0" u="none" strike="noStrike" cap="none" dirty="0">
                <a:solidFill>
                  <a:srgbClr val="000000"/>
                </a:solidFill>
                <a:latin typeface="Arial"/>
                <a:ea typeface="Arial"/>
                <a:cs typeface="Arial"/>
                <a:sym typeface="Arial"/>
              </a:rPr>
              <a:t> </a:t>
            </a:r>
            <a:r>
              <a:rPr lang="en-IE" sz="1400" b="0" i="0" u="none" strike="noStrike" cap="none" dirty="0" err="1">
                <a:solidFill>
                  <a:srgbClr val="000000"/>
                </a:solidFill>
                <a:latin typeface="Arial"/>
                <a:ea typeface="Arial"/>
                <a:cs typeface="Arial"/>
                <a:sym typeface="Arial"/>
              </a:rPr>
              <a:t>svog</a:t>
            </a:r>
            <a:r>
              <a:rPr lang="en-IE" sz="1400" b="0" i="0" u="none" strike="noStrike" cap="none" dirty="0">
                <a:solidFill>
                  <a:srgbClr val="000000"/>
                </a:solidFill>
                <a:latin typeface="Arial"/>
                <a:ea typeface="Arial"/>
                <a:cs typeface="Arial"/>
                <a:sym typeface="Arial"/>
              </a:rPr>
              <a:t> </a:t>
            </a:r>
            <a:r>
              <a:rPr lang="en-IE" sz="1400" b="0" i="0" u="none" strike="noStrike" cap="none" dirty="0" err="1">
                <a:solidFill>
                  <a:srgbClr val="000000"/>
                </a:solidFill>
                <a:latin typeface="Arial"/>
                <a:ea typeface="Arial"/>
                <a:cs typeface="Arial"/>
                <a:sym typeface="Arial"/>
              </a:rPr>
              <a:t>zajedničkog</a:t>
            </a:r>
            <a:r>
              <a:rPr lang="en-IE" sz="1400" b="0" i="0" u="none" strike="noStrike" cap="none" dirty="0">
                <a:solidFill>
                  <a:srgbClr val="000000"/>
                </a:solidFill>
                <a:latin typeface="Arial"/>
                <a:ea typeface="Arial"/>
                <a:cs typeface="Arial"/>
                <a:sym typeface="Arial"/>
              </a:rPr>
              <a:t> </a:t>
            </a:r>
            <a:r>
              <a:rPr lang="en-IE" sz="1400" b="0" i="0" u="none" strike="noStrike" cap="none" dirty="0" err="1">
                <a:solidFill>
                  <a:srgbClr val="000000"/>
                </a:solidFill>
                <a:latin typeface="Arial"/>
                <a:ea typeface="Arial"/>
                <a:cs typeface="Arial"/>
                <a:sym typeface="Arial"/>
              </a:rPr>
              <a:t>stvaranja</a:t>
            </a:r>
            <a:r>
              <a:rPr lang="en-IE" sz="1400" b="0" i="0" u="none" strike="noStrike" cap="none" dirty="0">
                <a:solidFill>
                  <a:srgbClr val="000000"/>
                </a:solidFill>
                <a:latin typeface="Arial"/>
                <a:ea typeface="Arial"/>
                <a:cs typeface="Arial"/>
                <a:sym typeface="Arial"/>
              </a:rPr>
              <a:t> </a:t>
            </a:r>
            <a:r>
              <a:rPr lang="en-IE" sz="1400" b="0" i="0" u="none" strike="noStrike" cap="none" dirty="0" err="1">
                <a:solidFill>
                  <a:srgbClr val="000000"/>
                </a:solidFill>
                <a:latin typeface="Arial"/>
                <a:ea typeface="Arial"/>
                <a:cs typeface="Arial"/>
                <a:sym typeface="Arial"/>
              </a:rPr>
              <a:t>proizvoda</a:t>
            </a:r>
            <a:r>
              <a:rPr lang="en-IE" dirty="0" err="1"/>
              <a:t>poslovanje</a:t>
            </a:r>
            <a:r>
              <a:rPr lang="en-IE" sz="1400" b="0" i="0" u="none" strike="noStrike" cap="none" dirty="0" err="1">
                <a:solidFill>
                  <a:srgbClr val="000000"/>
                </a:solidFill>
                <a:latin typeface="Arial"/>
                <a:ea typeface="Arial"/>
                <a:cs typeface="Arial"/>
                <a:sym typeface="Arial"/>
              </a:rPr>
              <a:t>prijedlog</a:t>
            </a:r>
            <a:r>
              <a:rPr lang="en-IE" sz="1400" b="0" i="0" u="none" strike="noStrike" cap="none" dirty="0">
                <a:solidFill>
                  <a:srgbClr val="000000"/>
                </a:solidFill>
                <a:latin typeface="Arial"/>
                <a:ea typeface="Arial"/>
                <a:cs typeface="Arial"/>
                <a:sym typeface="Arial"/>
              </a:rPr>
              <a:t> </a:t>
            </a:r>
            <a:r>
              <a:rPr lang="en-IE" sz="1400" b="0" i="0" u="none" strike="noStrike" cap="none" dirty="0" err="1">
                <a:solidFill>
                  <a:srgbClr val="000000"/>
                </a:solidFill>
                <a:latin typeface="Arial"/>
                <a:ea typeface="Arial"/>
                <a:cs typeface="Arial"/>
                <a:sym typeface="Arial"/>
              </a:rPr>
              <a:t>modela</a:t>
            </a:r>
            <a:r>
              <a:rPr lang="en-IE" sz="1400" b="0" i="0" u="none" strike="noStrike" cap="none" dirty="0">
                <a:solidFill>
                  <a:srgbClr val="000000"/>
                </a:solidFill>
                <a:latin typeface="Arial"/>
                <a:ea typeface="Arial"/>
                <a:cs typeface="Arial"/>
                <a:sym typeface="Arial"/>
              </a:rPr>
              <a:t>:</a:t>
            </a:r>
            <a:endParaRPr dirty="0"/>
          </a:p>
        </p:txBody>
      </p:sp>
      <p:pic>
        <p:nvPicPr>
          <p:cNvPr id="281" name="Google Shape;281;p31" descr="Chart  Description automatically generated"/>
          <p:cNvPicPr preferRelativeResize="0"/>
          <p:nvPr/>
        </p:nvPicPr>
        <p:blipFill rotWithShape="1">
          <a:blip r:embed="rId3">
            <a:alphaModFix/>
          </a:blip>
          <a:srcRect t="6615" b="7183"/>
          <a:stretch/>
        </p:blipFill>
        <p:spPr>
          <a:xfrm>
            <a:off x="1056415" y="709724"/>
            <a:ext cx="6369398" cy="403183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Google Shape;286;p10"/>
          <p:cNvSpPr txBox="1">
            <a:spLocks noGrp="1"/>
          </p:cNvSpPr>
          <p:nvPr>
            <p:ph type="title"/>
          </p:nvPr>
        </p:nvSpPr>
        <p:spPr>
          <a:xfrm>
            <a:off x="637511" y="1156866"/>
            <a:ext cx="7717800" cy="1011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en-IE"/>
              <a:t>Hvala vam</a:t>
            </a:r>
            <a:endParaRPr/>
          </a:p>
        </p:txBody>
      </p:sp>
      <p:sp>
        <p:nvSpPr>
          <p:cNvPr id="287" name="Google Shape;287;p10"/>
          <p:cNvSpPr txBox="1"/>
          <p:nvPr/>
        </p:nvSpPr>
        <p:spPr>
          <a:xfrm>
            <a:off x="2969111" y="2302137"/>
            <a:ext cx="3243431" cy="58477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200"/>
              <a:buFont typeface="Arial"/>
              <a:buNone/>
            </a:pPr>
            <a:r>
              <a:rPr lang="en-IE" sz="3200" b="0" i="0" u="none" strike="noStrike" cap="none">
                <a:solidFill>
                  <a:srgbClr val="059540"/>
                </a:solidFill>
                <a:latin typeface="Bebas Neue"/>
                <a:ea typeface="Bebas Neue"/>
                <a:cs typeface="Bebas Neue"/>
                <a:sym typeface="Bebas Neue"/>
              </a:rPr>
              <a:t>Ima li pitanja?</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2"/>
          <p:cNvSpPr txBox="1">
            <a:spLocks noGrp="1"/>
          </p:cNvSpPr>
          <p:nvPr>
            <p:ph type="title"/>
          </p:nvPr>
        </p:nvSpPr>
        <p:spPr>
          <a:xfrm>
            <a:off x="-191938" y="1013444"/>
            <a:ext cx="7717800" cy="6468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en-IE"/>
              <a:t>SU-KREIRANJE POSLOVNOG MODELA PROIZVODA/USLUGA</a:t>
            </a:r>
            <a:endParaRPr/>
          </a:p>
        </p:txBody>
      </p:sp>
      <p:grpSp>
        <p:nvGrpSpPr>
          <p:cNvPr id="137" name="Google Shape;137;p2"/>
          <p:cNvGrpSpPr/>
          <p:nvPr/>
        </p:nvGrpSpPr>
        <p:grpSpPr>
          <a:xfrm>
            <a:off x="2858975" y="-386925"/>
            <a:ext cx="701425" cy="247750"/>
            <a:chOff x="2858975" y="3984400"/>
            <a:chExt cx="701425" cy="247750"/>
          </a:xfrm>
        </p:grpSpPr>
        <p:sp>
          <p:nvSpPr>
            <p:cNvPr id="138" name="Google Shape;138;p2"/>
            <p:cNvSpPr/>
            <p:nvPr/>
          </p:nvSpPr>
          <p:spPr>
            <a:xfrm>
              <a:off x="3279200" y="4182725"/>
              <a:ext cx="49425" cy="49425"/>
            </a:xfrm>
            <a:custGeom>
              <a:avLst/>
              <a:gdLst/>
              <a:ahLst/>
              <a:cxnLst/>
              <a:rect l="l" t="t" r="r" b="b"/>
              <a:pathLst>
                <a:path w="1977" h="1977" extrusionOk="0">
                  <a:moveTo>
                    <a:pt x="1004" y="0"/>
                  </a:moveTo>
                  <a:cubicBezTo>
                    <a:pt x="457" y="0"/>
                    <a:pt x="1" y="456"/>
                    <a:pt x="1" y="973"/>
                  </a:cubicBezTo>
                  <a:cubicBezTo>
                    <a:pt x="1" y="1520"/>
                    <a:pt x="457" y="1976"/>
                    <a:pt x="1004" y="1976"/>
                  </a:cubicBezTo>
                  <a:cubicBezTo>
                    <a:pt x="1520" y="1976"/>
                    <a:pt x="1976" y="1520"/>
                    <a:pt x="1976" y="973"/>
                  </a:cubicBezTo>
                  <a:cubicBezTo>
                    <a:pt x="1976" y="456"/>
                    <a:pt x="1520" y="0"/>
                    <a:pt x="1004"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9" name="Google Shape;139;p2"/>
            <p:cNvSpPr/>
            <p:nvPr/>
          </p:nvSpPr>
          <p:spPr>
            <a:xfrm>
              <a:off x="3395475" y="4182725"/>
              <a:ext cx="49400" cy="49425"/>
            </a:xfrm>
            <a:custGeom>
              <a:avLst/>
              <a:gdLst/>
              <a:ahLst/>
              <a:cxnLst/>
              <a:rect l="l" t="t" r="r" b="b"/>
              <a:pathLst>
                <a:path w="1976" h="1977" extrusionOk="0">
                  <a:moveTo>
                    <a:pt x="973" y="0"/>
                  </a:moveTo>
                  <a:cubicBezTo>
                    <a:pt x="426" y="0"/>
                    <a:pt x="0" y="456"/>
                    <a:pt x="0" y="973"/>
                  </a:cubicBezTo>
                  <a:cubicBezTo>
                    <a:pt x="0" y="1520"/>
                    <a:pt x="426" y="1976"/>
                    <a:pt x="973" y="1976"/>
                  </a:cubicBezTo>
                  <a:cubicBezTo>
                    <a:pt x="1520" y="1976"/>
                    <a:pt x="1976" y="1520"/>
                    <a:pt x="1976" y="973"/>
                  </a:cubicBezTo>
                  <a:cubicBezTo>
                    <a:pt x="1976" y="456"/>
                    <a:pt x="1520" y="0"/>
                    <a:pt x="973"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0" name="Google Shape;140;p2"/>
            <p:cNvSpPr/>
            <p:nvPr/>
          </p:nvSpPr>
          <p:spPr>
            <a:xfrm>
              <a:off x="3511725" y="4182725"/>
              <a:ext cx="48675" cy="49425"/>
            </a:xfrm>
            <a:custGeom>
              <a:avLst/>
              <a:gdLst/>
              <a:ahLst/>
              <a:cxnLst/>
              <a:rect l="l" t="t" r="r" b="b"/>
              <a:pathLst>
                <a:path w="1947" h="1977" extrusionOk="0">
                  <a:moveTo>
                    <a:pt x="973" y="0"/>
                  </a:moveTo>
                  <a:cubicBezTo>
                    <a:pt x="426" y="0"/>
                    <a:pt x="1" y="456"/>
                    <a:pt x="1" y="973"/>
                  </a:cubicBezTo>
                  <a:cubicBezTo>
                    <a:pt x="1" y="1520"/>
                    <a:pt x="426" y="1976"/>
                    <a:pt x="973" y="1976"/>
                  </a:cubicBezTo>
                  <a:cubicBezTo>
                    <a:pt x="1520" y="1976"/>
                    <a:pt x="1946" y="1520"/>
                    <a:pt x="1946" y="973"/>
                  </a:cubicBezTo>
                  <a:cubicBezTo>
                    <a:pt x="1946" y="456"/>
                    <a:pt x="1520" y="0"/>
                    <a:pt x="973"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1" name="Google Shape;141;p2"/>
            <p:cNvSpPr/>
            <p:nvPr/>
          </p:nvSpPr>
          <p:spPr>
            <a:xfrm>
              <a:off x="2858975" y="3984400"/>
              <a:ext cx="121625" cy="121600"/>
            </a:xfrm>
            <a:custGeom>
              <a:avLst/>
              <a:gdLst/>
              <a:ahLst/>
              <a:cxnLst/>
              <a:rect l="l" t="t" r="r" b="b"/>
              <a:pathLst>
                <a:path w="4865" h="4864" extrusionOk="0">
                  <a:moveTo>
                    <a:pt x="4347" y="0"/>
                  </a:moveTo>
                  <a:lnTo>
                    <a:pt x="1" y="4347"/>
                  </a:lnTo>
                  <a:lnTo>
                    <a:pt x="487" y="4863"/>
                  </a:lnTo>
                  <a:lnTo>
                    <a:pt x="4864" y="486"/>
                  </a:lnTo>
                  <a:lnTo>
                    <a:pt x="4347" y="0"/>
                  </a:lnTo>
                  <a:close/>
                </a:path>
              </a:pathLst>
            </a:custGeom>
            <a:solidFill>
              <a:srgbClr val="ABDFD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42" name="Google Shape;142;p2"/>
          <p:cNvSpPr txBox="1">
            <a:spLocks noGrp="1"/>
          </p:cNvSpPr>
          <p:nvPr>
            <p:ph type="subTitle" idx="1"/>
          </p:nvPr>
        </p:nvSpPr>
        <p:spPr>
          <a:xfrm>
            <a:off x="3846728" y="2223158"/>
            <a:ext cx="4793139" cy="2298542"/>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1600"/>
              <a:buNone/>
            </a:pPr>
            <a:r>
              <a:rPr lang="en-IE" sz="1800" dirty="0"/>
              <a:t>Model</a:t>
            </a:r>
            <a:r>
              <a:rPr lang="en-IE" sz="1800" b="1" dirty="0"/>
              <a:t> </a:t>
            </a:r>
            <a:r>
              <a:rPr lang="en-IE" sz="1800" b="1" dirty="0" err="1"/>
              <a:t>Zajedničko</a:t>
            </a:r>
            <a:r>
              <a:rPr lang="en-IE" sz="1800" b="1" dirty="0"/>
              <a:t> </a:t>
            </a:r>
            <a:r>
              <a:rPr lang="en-IE" sz="1800" b="1" dirty="0" err="1"/>
              <a:t>stvaranje</a:t>
            </a:r>
            <a:r>
              <a:rPr lang="en-IE" sz="1800" b="1" dirty="0"/>
              <a:t> </a:t>
            </a:r>
            <a:r>
              <a:rPr lang="en-IE" sz="1800" b="1" dirty="0" err="1"/>
              <a:t>proizvoda</a:t>
            </a:r>
            <a:r>
              <a:rPr lang="en-IE" sz="1800" b="1" dirty="0"/>
              <a:t>/</a:t>
            </a:r>
            <a:r>
              <a:rPr lang="en-IE" sz="1800" b="1" dirty="0" err="1"/>
              <a:t>usluga</a:t>
            </a:r>
            <a:r>
              <a:rPr lang="en-IE" sz="1800" b="1" dirty="0"/>
              <a:t> </a:t>
            </a:r>
            <a:r>
              <a:rPr lang="en-IE" sz="1800" dirty="0" err="1"/>
              <a:t>približava</a:t>
            </a:r>
            <a:r>
              <a:rPr lang="en-IE" sz="1800" dirty="0"/>
              <a:t> </a:t>
            </a:r>
            <a:r>
              <a:rPr lang="en-IE" sz="1800" dirty="0" err="1"/>
              <a:t>krajnje</a:t>
            </a:r>
            <a:r>
              <a:rPr lang="en-IE" sz="1800" dirty="0"/>
              <a:t> </a:t>
            </a:r>
            <a:r>
              <a:rPr lang="en-IE" sz="1800" dirty="0" err="1"/>
              <a:t>korisnike</a:t>
            </a:r>
            <a:r>
              <a:rPr lang="en-IE" sz="1800" dirty="0"/>
              <a:t> </a:t>
            </a:r>
            <a:r>
              <a:rPr lang="en-IE" sz="1800" dirty="0" err="1"/>
              <a:t>fazama</a:t>
            </a:r>
            <a:r>
              <a:rPr lang="en-IE" sz="1800" dirty="0"/>
              <a:t> </a:t>
            </a:r>
            <a:r>
              <a:rPr lang="en-IE" sz="1800" dirty="0" err="1"/>
              <a:t>dizajna</a:t>
            </a:r>
            <a:r>
              <a:rPr lang="en-IE" sz="1800" dirty="0"/>
              <a:t> </a:t>
            </a:r>
            <a:r>
              <a:rPr lang="en-IE" sz="1800" dirty="0" err="1"/>
              <a:t>i</a:t>
            </a:r>
            <a:r>
              <a:rPr lang="en-IE" sz="1800" dirty="0"/>
              <a:t> </a:t>
            </a:r>
            <a:r>
              <a:rPr lang="en-IE" sz="1800" dirty="0" err="1"/>
              <a:t>proizvodnje</a:t>
            </a:r>
            <a:r>
              <a:rPr lang="en-IE" sz="1800" dirty="0"/>
              <a:t> </a:t>
            </a:r>
            <a:r>
              <a:rPr lang="en-IE" sz="1800" dirty="0" err="1"/>
              <a:t>identificirajući</a:t>
            </a:r>
            <a:r>
              <a:rPr lang="en-IE" sz="1800" dirty="0"/>
              <a:t> </a:t>
            </a:r>
            <a:r>
              <a:rPr lang="en-IE" sz="1800" dirty="0" err="1"/>
              <a:t>preferencije</a:t>
            </a:r>
            <a:r>
              <a:rPr lang="en-IE" sz="1800" dirty="0"/>
              <a:t> </a:t>
            </a:r>
            <a:r>
              <a:rPr lang="en-IE" sz="1800" dirty="0" err="1"/>
              <a:t>potrošača</a:t>
            </a:r>
            <a:r>
              <a:rPr lang="en-IE" sz="1800" dirty="0"/>
              <a:t> </a:t>
            </a:r>
            <a:r>
              <a:rPr lang="en-IE" sz="1800" dirty="0" err="1"/>
              <a:t>kako</a:t>
            </a:r>
            <a:r>
              <a:rPr lang="en-IE" sz="1800" dirty="0"/>
              <a:t> bi se </a:t>
            </a:r>
            <a:r>
              <a:rPr lang="en-IE" sz="1800" dirty="0" err="1"/>
              <a:t>prilagodili</a:t>
            </a:r>
            <a:r>
              <a:rPr lang="en-IE" sz="1800" dirty="0"/>
              <a:t> </a:t>
            </a:r>
            <a:r>
              <a:rPr lang="en-IE" sz="1800" dirty="0" err="1"/>
              <a:t>zahtjevi</a:t>
            </a:r>
            <a:r>
              <a:rPr lang="en-IE" sz="1800" dirty="0"/>
              <a:t> </a:t>
            </a:r>
            <a:r>
              <a:rPr lang="en-IE" sz="1800" dirty="0" err="1"/>
              <a:t>krajnjeg</a:t>
            </a:r>
            <a:r>
              <a:rPr lang="en-IE" sz="1800" dirty="0"/>
              <a:t> </a:t>
            </a:r>
            <a:r>
              <a:rPr lang="en-IE" sz="1800" dirty="0" err="1"/>
              <a:t>korisnika</a:t>
            </a:r>
            <a:endParaRPr sz="1800" dirty="0"/>
          </a:p>
        </p:txBody>
      </p:sp>
      <p:pic>
        <p:nvPicPr>
          <p:cNvPr id="143" name="Google Shape;143;p2" descr="Using co-creation to enhance your food business | Eat Marketing"/>
          <p:cNvPicPr preferRelativeResize="0"/>
          <p:nvPr/>
        </p:nvPicPr>
        <p:blipFill rotWithShape="1">
          <a:blip r:embed="rId3">
            <a:alphaModFix/>
          </a:blip>
          <a:srcRect/>
          <a:stretch/>
        </p:blipFill>
        <p:spPr>
          <a:xfrm>
            <a:off x="676086" y="2467958"/>
            <a:ext cx="2990876" cy="1582687"/>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3"/>
          <p:cNvSpPr txBox="1">
            <a:spLocks noGrp="1"/>
          </p:cNvSpPr>
          <p:nvPr>
            <p:ph type="title"/>
          </p:nvPr>
        </p:nvSpPr>
        <p:spPr>
          <a:xfrm>
            <a:off x="713225" y="539500"/>
            <a:ext cx="7717800" cy="1011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en-IE"/>
              <a:t>Cilj Masterclass-a</a:t>
            </a:r>
            <a:endParaRPr/>
          </a:p>
        </p:txBody>
      </p:sp>
      <p:pic>
        <p:nvPicPr>
          <p:cNvPr id="149" name="Google Shape;149;p3" descr="Co-creation - Meaning, Types, Examples, Benefits &amp; Challenges"/>
          <p:cNvPicPr preferRelativeResize="0"/>
          <p:nvPr/>
        </p:nvPicPr>
        <p:blipFill rotWithShape="1">
          <a:blip r:embed="rId3">
            <a:alphaModFix/>
          </a:blip>
          <a:srcRect l="22093" t="24806" r="22403" b="19380"/>
          <a:stretch/>
        </p:blipFill>
        <p:spPr>
          <a:xfrm>
            <a:off x="584791" y="1446027"/>
            <a:ext cx="3806455" cy="2870791"/>
          </a:xfrm>
          <a:prstGeom prst="rect">
            <a:avLst/>
          </a:prstGeom>
          <a:noFill/>
          <a:ln>
            <a:noFill/>
          </a:ln>
        </p:spPr>
      </p:pic>
      <p:sp>
        <p:nvSpPr>
          <p:cNvPr id="150" name="Google Shape;150;p3"/>
          <p:cNvSpPr txBox="1"/>
          <p:nvPr/>
        </p:nvSpPr>
        <p:spPr>
          <a:xfrm>
            <a:off x="4667693" y="1446027"/>
            <a:ext cx="3891516" cy="2585283"/>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rgbClr val="000000"/>
              </a:buClr>
              <a:buSzPts val="1800"/>
              <a:buFont typeface="Arial"/>
              <a:buChar char="•"/>
            </a:pPr>
            <a:r>
              <a:rPr lang="en-IE" sz="1800" b="0" i="0" u="none" strike="noStrike" cap="none" dirty="0">
                <a:solidFill>
                  <a:srgbClr val="000000"/>
                </a:solidFill>
                <a:latin typeface="Arial"/>
                <a:ea typeface="Arial"/>
                <a:cs typeface="Arial"/>
                <a:sym typeface="Arial"/>
              </a:rPr>
              <a:t>Ovaj Masterclass </a:t>
            </a:r>
            <a:r>
              <a:rPr lang="en-IE" sz="1800" b="0" i="0" u="none" strike="noStrike" cap="none" dirty="0" err="1">
                <a:solidFill>
                  <a:srgbClr val="000000"/>
                </a:solidFill>
                <a:latin typeface="Arial"/>
                <a:ea typeface="Arial"/>
                <a:cs typeface="Arial"/>
                <a:sym typeface="Arial"/>
              </a:rPr>
              <a:t>će</a:t>
            </a:r>
            <a:r>
              <a:rPr lang="en-IE" sz="1800" b="1" i="0" u="none" strike="noStrike" cap="none" dirty="0">
                <a:solidFill>
                  <a:srgbClr val="000000"/>
                </a:solidFill>
                <a:latin typeface="Arial"/>
                <a:ea typeface="Arial"/>
                <a:cs typeface="Arial"/>
                <a:sym typeface="Arial"/>
              </a:rPr>
              <a:t> se </a:t>
            </a:r>
            <a:r>
              <a:rPr lang="en-IE" sz="1800" b="1" i="0" u="none" strike="noStrike" cap="none" dirty="0" err="1">
                <a:solidFill>
                  <a:srgbClr val="000000"/>
                </a:solidFill>
                <a:latin typeface="Arial"/>
                <a:ea typeface="Arial"/>
                <a:cs typeface="Arial"/>
                <a:sym typeface="Arial"/>
              </a:rPr>
              <a:t>usredotočiti</a:t>
            </a:r>
            <a:r>
              <a:rPr lang="en-IE" sz="1800" b="1" i="0" u="none" strike="noStrike" cap="none" dirty="0">
                <a:solidFill>
                  <a:srgbClr val="000000"/>
                </a:solidFill>
                <a:latin typeface="Arial"/>
                <a:ea typeface="Arial"/>
                <a:cs typeface="Arial"/>
                <a:sym typeface="Arial"/>
              </a:rPr>
              <a:t> </a:t>
            </a:r>
            <a:r>
              <a:rPr lang="en-IE" sz="1800" i="0" u="none" strike="noStrike" cap="none" dirty="0" err="1">
                <a:solidFill>
                  <a:srgbClr val="000000"/>
                </a:solidFill>
                <a:latin typeface="Arial"/>
                <a:ea typeface="Arial"/>
                <a:cs typeface="Arial"/>
                <a:sym typeface="Arial"/>
              </a:rPr>
              <a:t>na</a:t>
            </a:r>
            <a:r>
              <a:rPr lang="en-IE" sz="1800" i="0" u="none" strike="noStrike" cap="none" dirty="0">
                <a:solidFill>
                  <a:srgbClr val="000000"/>
                </a:solidFill>
                <a:latin typeface="Arial"/>
                <a:ea typeface="Arial"/>
                <a:cs typeface="Arial"/>
                <a:sym typeface="Arial"/>
              </a:rPr>
              <a:t> </a:t>
            </a:r>
            <a:r>
              <a:rPr lang="en-IE" sz="1800" b="0" i="0" u="none" strike="noStrike" cap="none" dirty="0" err="1">
                <a:solidFill>
                  <a:srgbClr val="000000"/>
                </a:solidFill>
                <a:latin typeface="Arial"/>
                <a:ea typeface="Arial"/>
                <a:cs typeface="Arial"/>
                <a:sym typeface="Arial"/>
              </a:rPr>
              <a:t>poslovni</a:t>
            </a:r>
            <a:r>
              <a:rPr lang="en-IE" sz="1800" b="0" i="0" u="none" strike="noStrike" cap="none" dirty="0">
                <a:solidFill>
                  <a:srgbClr val="000000"/>
                </a:solidFill>
                <a:latin typeface="Arial"/>
                <a:ea typeface="Arial"/>
                <a:cs typeface="Arial"/>
                <a:sym typeface="Arial"/>
              </a:rPr>
              <a:t> model zajedničkog stvaranja proizvoda/usluga</a:t>
            </a:r>
            <a:endParaRPr dirty="0"/>
          </a:p>
          <a:p>
            <a:pPr marL="0" marR="0" lvl="0" indent="0" algn="l" rtl="0">
              <a:lnSpc>
                <a:spcPct val="100000"/>
              </a:lnSpc>
              <a:spcBef>
                <a:spcPts val="0"/>
              </a:spcBef>
              <a:spcAft>
                <a:spcPts val="0"/>
              </a:spcAft>
              <a:buNone/>
            </a:pPr>
            <a:endParaRPr sz="1800" b="0" i="0" u="none" strike="noStrike" cap="none" dirty="0">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800"/>
              <a:buFont typeface="Arial"/>
              <a:buChar char="•"/>
            </a:pPr>
            <a:r>
              <a:rPr lang="en-IE" sz="1800" b="0" i="0" u="none" strike="noStrike" cap="none" dirty="0">
                <a:solidFill>
                  <a:srgbClr val="000000"/>
                </a:solidFill>
                <a:latin typeface="Arial"/>
                <a:ea typeface="Arial"/>
                <a:cs typeface="Arial"/>
                <a:sym typeface="Arial"/>
              </a:rPr>
              <a:t>Glavni cilj je da </a:t>
            </a:r>
            <a:r>
              <a:rPr lang="en-IE" sz="1800" b="0" i="0" u="none" strike="noStrike" cap="none" dirty="0" err="1">
                <a:solidFill>
                  <a:srgbClr val="000000"/>
                </a:solidFill>
                <a:latin typeface="Arial"/>
                <a:ea typeface="Arial"/>
                <a:cs typeface="Arial"/>
                <a:sym typeface="Arial"/>
              </a:rPr>
              <a:t>sudionici</a:t>
            </a:r>
            <a:r>
              <a:rPr lang="en-IE" sz="1800" b="0" i="0" u="none" strike="noStrike" cap="none" dirty="0">
                <a:solidFill>
                  <a:srgbClr val="000000"/>
                </a:solidFill>
                <a:latin typeface="Arial"/>
                <a:ea typeface="Arial"/>
                <a:cs typeface="Arial"/>
                <a:sym typeface="Arial"/>
              </a:rPr>
              <a:t> </a:t>
            </a:r>
            <a:r>
              <a:rPr lang="en-IE" sz="1800" b="0" i="0" u="none" strike="noStrike" cap="none" dirty="0" err="1">
                <a:solidFill>
                  <a:srgbClr val="000000"/>
                </a:solidFill>
                <a:latin typeface="Arial"/>
                <a:ea typeface="Arial"/>
                <a:cs typeface="Arial"/>
                <a:sym typeface="Arial"/>
              </a:rPr>
              <a:t>razumiju</a:t>
            </a:r>
            <a:r>
              <a:rPr lang="en-IE" sz="1800" b="0" i="0" u="none" strike="noStrike" cap="none" dirty="0">
                <a:solidFill>
                  <a:srgbClr val="000000"/>
                </a:solidFill>
                <a:latin typeface="Arial"/>
                <a:ea typeface="Arial"/>
                <a:cs typeface="Arial"/>
                <a:sym typeface="Arial"/>
              </a:rPr>
              <a:t> </a:t>
            </a:r>
            <a:r>
              <a:rPr lang="en-IE" sz="1800" b="1" i="0" u="none" strike="noStrike" cap="none" dirty="0" err="1">
                <a:solidFill>
                  <a:srgbClr val="14A7A1"/>
                </a:solidFill>
                <a:latin typeface="Arial"/>
                <a:ea typeface="Arial"/>
                <a:cs typeface="Arial"/>
                <a:sym typeface="Arial"/>
              </a:rPr>
              <a:t>kako</a:t>
            </a:r>
            <a:r>
              <a:rPr lang="en-IE" sz="1800" b="1" i="0" u="none" strike="noStrike" cap="none" dirty="0">
                <a:solidFill>
                  <a:srgbClr val="14A7A1"/>
                </a:solidFill>
                <a:latin typeface="Arial"/>
                <a:ea typeface="Arial"/>
                <a:cs typeface="Arial"/>
                <a:sym typeface="Arial"/>
              </a:rPr>
              <a:t> funkcionira zajedničko stvaranje, zašto je važno i kako se to može postići</a:t>
            </a:r>
            <a:endParaRP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4"/>
          <p:cNvSpPr txBox="1">
            <a:spLocks noGrp="1"/>
          </p:cNvSpPr>
          <p:nvPr>
            <p:ph type="title"/>
          </p:nvPr>
        </p:nvSpPr>
        <p:spPr>
          <a:xfrm>
            <a:off x="713225" y="861982"/>
            <a:ext cx="7717800" cy="991218"/>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en-IE"/>
              <a:t>Struktura Masterclass-a</a:t>
            </a:r>
            <a:endParaRPr/>
          </a:p>
        </p:txBody>
      </p:sp>
      <p:sp>
        <p:nvSpPr>
          <p:cNvPr id="156" name="Google Shape;156;p4"/>
          <p:cNvSpPr txBox="1">
            <a:spLocks noGrp="1"/>
          </p:cNvSpPr>
          <p:nvPr>
            <p:ph type="title" idx="2"/>
          </p:nvPr>
        </p:nvSpPr>
        <p:spPr>
          <a:xfrm>
            <a:off x="713225" y="2115868"/>
            <a:ext cx="2572500" cy="6099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600"/>
              <a:buNone/>
            </a:pPr>
            <a:r>
              <a:rPr lang="en-IE"/>
              <a:t>Objašnjeno zajedničko stvaranje</a:t>
            </a:r>
            <a:endParaRPr/>
          </a:p>
        </p:txBody>
      </p:sp>
      <p:sp>
        <p:nvSpPr>
          <p:cNvPr id="157" name="Google Shape;157;p4"/>
          <p:cNvSpPr txBox="1">
            <a:spLocks noGrp="1"/>
          </p:cNvSpPr>
          <p:nvPr>
            <p:ph type="subTitle" idx="1"/>
          </p:nvPr>
        </p:nvSpPr>
        <p:spPr>
          <a:xfrm>
            <a:off x="713225" y="3505050"/>
            <a:ext cx="2572500" cy="6393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1600"/>
              <a:buNone/>
            </a:pPr>
            <a:r>
              <a:rPr lang="en-IE"/>
              <a:t>Objašnjenje pojma sukreiranja proizvoda/usluga.</a:t>
            </a:r>
            <a:endParaRPr/>
          </a:p>
        </p:txBody>
      </p:sp>
      <p:sp>
        <p:nvSpPr>
          <p:cNvPr id="158" name="Google Shape;158;p4"/>
          <p:cNvSpPr txBox="1">
            <a:spLocks noGrp="1"/>
          </p:cNvSpPr>
          <p:nvPr>
            <p:ph type="title" idx="3"/>
          </p:nvPr>
        </p:nvSpPr>
        <p:spPr>
          <a:xfrm>
            <a:off x="3285725" y="2115868"/>
            <a:ext cx="2572500" cy="6099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600"/>
              <a:buNone/>
            </a:pPr>
            <a:r>
              <a:rPr lang="en-IE"/>
              <a:t>Studija slučaja</a:t>
            </a:r>
            <a:endParaRPr/>
          </a:p>
        </p:txBody>
      </p:sp>
      <p:sp>
        <p:nvSpPr>
          <p:cNvPr id="159" name="Google Shape;159;p4"/>
          <p:cNvSpPr txBox="1">
            <a:spLocks noGrp="1"/>
          </p:cNvSpPr>
          <p:nvPr>
            <p:ph type="subTitle" idx="5"/>
          </p:nvPr>
        </p:nvSpPr>
        <p:spPr>
          <a:xfrm>
            <a:off x="3285750" y="3505050"/>
            <a:ext cx="2572500" cy="6393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1600"/>
              <a:buNone/>
            </a:pPr>
            <a:r>
              <a:rPr lang="en-IE"/>
              <a:t>Uspješan primjer Co-creation Business modela.</a:t>
            </a:r>
            <a:endParaRPr/>
          </a:p>
        </p:txBody>
      </p:sp>
      <p:sp>
        <p:nvSpPr>
          <p:cNvPr id="160" name="Google Shape;160;p4"/>
          <p:cNvSpPr txBox="1">
            <a:spLocks noGrp="1"/>
          </p:cNvSpPr>
          <p:nvPr>
            <p:ph type="title" idx="4"/>
          </p:nvPr>
        </p:nvSpPr>
        <p:spPr>
          <a:xfrm>
            <a:off x="5858250" y="2115868"/>
            <a:ext cx="2572500" cy="6099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600"/>
              <a:buNone/>
            </a:pPr>
            <a:r>
              <a:rPr lang="en-IE"/>
              <a:t>aktivnost</a:t>
            </a:r>
            <a:endParaRPr/>
          </a:p>
        </p:txBody>
      </p:sp>
      <p:sp>
        <p:nvSpPr>
          <p:cNvPr id="161" name="Google Shape;161;p4"/>
          <p:cNvSpPr txBox="1">
            <a:spLocks noGrp="1"/>
          </p:cNvSpPr>
          <p:nvPr>
            <p:ph type="subTitle" idx="6"/>
          </p:nvPr>
        </p:nvSpPr>
        <p:spPr>
          <a:xfrm>
            <a:off x="5858250" y="3505050"/>
            <a:ext cx="2572500" cy="6393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1600"/>
              <a:buNone/>
            </a:pPr>
            <a:r>
              <a:rPr lang="en-IE"/>
              <a:t>Aktivnost za sudionike za izradu poslovnog prijedloga za zajedničko stvaranje.</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grpSp>
        <p:nvGrpSpPr>
          <p:cNvPr id="166" name="Google Shape;166;p7"/>
          <p:cNvGrpSpPr/>
          <p:nvPr/>
        </p:nvGrpSpPr>
        <p:grpSpPr>
          <a:xfrm>
            <a:off x="791535" y="1955730"/>
            <a:ext cx="2378309" cy="2149787"/>
            <a:chOff x="1133660" y="2029217"/>
            <a:chExt cx="2378309" cy="2149787"/>
          </a:xfrm>
        </p:grpSpPr>
        <p:sp>
          <p:nvSpPr>
            <p:cNvPr id="167" name="Google Shape;167;p7"/>
            <p:cNvSpPr/>
            <p:nvPr/>
          </p:nvSpPr>
          <p:spPr>
            <a:xfrm>
              <a:off x="1133660" y="2995691"/>
              <a:ext cx="2378309" cy="1183313"/>
            </a:xfrm>
            <a:custGeom>
              <a:avLst/>
              <a:gdLst/>
              <a:ahLst/>
              <a:cxnLst/>
              <a:rect l="l" t="t" r="r" b="b"/>
              <a:pathLst>
                <a:path w="20764" h="10331" extrusionOk="0">
                  <a:moveTo>
                    <a:pt x="10376" y="1"/>
                  </a:moveTo>
                  <a:lnTo>
                    <a:pt x="1" y="5028"/>
                  </a:lnTo>
                  <a:lnTo>
                    <a:pt x="10376" y="10331"/>
                  </a:lnTo>
                  <a:lnTo>
                    <a:pt x="20763" y="5028"/>
                  </a:lnTo>
                  <a:lnTo>
                    <a:pt x="10376" y="1"/>
                  </a:ln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8" name="Google Shape;168;p7"/>
            <p:cNvSpPr/>
            <p:nvPr/>
          </p:nvSpPr>
          <p:spPr>
            <a:xfrm>
              <a:off x="1133660" y="2673533"/>
              <a:ext cx="2378309" cy="1183313"/>
            </a:xfrm>
            <a:custGeom>
              <a:avLst/>
              <a:gdLst/>
              <a:ahLst/>
              <a:cxnLst/>
              <a:rect l="l" t="t" r="r" b="b"/>
              <a:pathLst>
                <a:path w="20764" h="10331" extrusionOk="0">
                  <a:moveTo>
                    <a:pt x="10376" y="1"/>
                  </a:moveTo>
                  <a:lnTo>
                    <a:pt x="1" y="5028"/>
                  </a:lnTo>
                  <a:lnTo>
                    <a:pt x="10376" y="10331"/>
                  </a:lnTo>
                  <a:lnTo>
                    <a:pt x="20763" y="5028"/>
                  </a:lnTo>
                  <a:lnTo>
                    <a:pt x="1037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9" name="Google Shape;169;p7"/>
            <p:cNvSpPr/>
            <p:nvPr/>
          </p:nvSpPr>
          <p:spPr>
            <a:xfrm>
              <a:off x="1133660" y="2351375"/>
              <a:ext cx="2378309" cy="1183313"/>
            </a:xfrm>
            <a:custGeom>
              <a:avLst/>
              <a:gdLst/>
              <a:ahLst/>
              <a:cxnLst/>
              <a:rect l="l" t="t" r="r" b="b"/>
              <a:pathLst>
                <a:path w="20764" h="10331" extrusionOk="0">
                  <a:moveTo>
                    <a:pt x="10376" y="1"/>
                  </a:moveTo>
                  <a:lnTo>
                    <a:pt x="1" y="5028"/>
                  </a:lnTo>
                  <a:lnTo>
                    <a:pt x="10376" y="10331"/>
                  </a:lnTo>
                  <a:lnTo>
                    <a:pt x="20763" y="5028"/>
                  </a:lnTo>
                  <a:lnTo>
                    <a:pt x="10376"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0" name="Google Shape;170;p7"/>
            <p:cNvSpPr/>
            <p:nvPr/>
          </p:nvSpPr>
          <p:spPr>
            <a:xfrm>
              <a:off x="1133660" y="2029217"/>
              <a:ext cx="2378309" cy="1183313"/>
            </a:xfrm>
            <a:custGeom>
              <a:avLst/>
              <a:gdLst/>
              <a:ahLst/>
              <a:cxnLst/>
              <a:rect l="l" t="t" r="r" b="b"/>
              <a:pathLst>
                <a:path w="20764" h="10331" extrusionOk="0">
                  <a:moveTo>
                    <a:pt x="10376" y="1"/>
                  </a:moveTo>
                  <a:lnTo>
                    <a:pt x="1" y="5028"/>
                  </a:lnTo>
                  <a:lnTo>
                    <a:pt x="10376" y="10331"/>
                  </a:lnTo>
                  <a:lnTo>
                    <a:pt x="20763" y="5028"/>
                  </a:lnTo>
                  <a:lnTo>
                    <a:pt x="10376" y="1"/>
                  </a:lnTo>
                  <a:close/>
                </a:path>
              </a:pathLst>
            </a:custGeom>
            <a:solidFill>
              <a:srgbClr val="15A7A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cxnSp>
        <p:nvCxnSpPr>
          <p:cNvPr id="171" name="Google Shape;171;p7"/>
          <p:cNvCxnSpPr/>
          <p:nvPr/>
        </p:nvCxnSpPr>
        <p:spPr>
          <a:xfrm rot="10800000" flipH="1">
            <a:off x="2497674" y="2521813"/>
            <a:ext cx="1338000" cy="14700"/>
          </a:xfrm>
          <a:prstGeom prst="straightConnector1">
            <a:avLst/>
          </a:prstGeom>
          <a:noFill/>
          <a:ln w="19050" cap="flat" cmpd="sng">
            <a:solidFill>
              <a:srgbClr val="15A7A1"/>
            </a:solidFill>
            <a:prstDash val="solid"/>
            <a:round/>
            <a:headEnd type="none" w="sm" len="sm"/>
            <a:tailEnd type="none" w="sm" len="sm"/>
          </a:ln>
        </p:spPr>
      </p:cxnSp>
      <p:cxnSp>
        <p:nvCxnSpPr>
          <p:cNvPr id="172" name="Google Shape;172;p7"/>
          <p:cNvCxnSpPr/>
          <p:nvPr/>
        </p:nvCxnSpPr>
        <p:spPr>
          <a:xfrm rot="10800000" flipH="1">
            <a:off x="2712413" y="2836040"/>
            <a:ext cx="1117500" cy="11700"/>
          </a:xfrm>
          <a:prstGeom prst="straightConnector1">
            <a:avLst/>
          </a:prstGeom>
          <a:noFill/>
          <a:ln w="19050" cap="flat" cmpd="sng">
            <a:solidFill>
              <a:schemeClr val="accent3"/>
            </a:solidFill>
            <a:prstDash val="solid"/>
            <a:round/>
            <a:headEnd type="none" w="sm" len="sm"/>
            <a:tailEnd type="none" w="sm" len="sm"/>
          </a:ln>
        </p:spPr>
      </p:cxnSp>
      <p:cxnSp>
        <p:nvCxnSpPr>
          <p:cNvPr id="173" name="Google Shape;173;p7"/>
          <p:cNvCxnSpPr/>
          <p:nvPr/>
        </p:nvCxnSpPr>
        <p:spPr>
          <a:xfrm rot="10800000" flipH="1">
            <a:off x="2515836" y="3154877"/>
            <a:ext cx="1338000" cy="14700"/>
          </a:xfrm>
          <a:prstGeom prst="straightConnector1">
            <a:avLst/>
          </a:prstGeom>
          <a:noFill/>
          <a:ln w="19050" cap="flat" cmpd="sng">
            <a:solidFill>
              <a:schemeClr val="accent4"/>
            </a:solidFill>
            <a:prstDash val="solid"/>
            <a:round/>
            <a:headEnd type="none" w="sm" len="sm"/>
            <a:tailEnd type="none" w="sm" len="sm"/>
          </a:ln>
        </p:spPr>
      </p:cxnSp>
      <p:cxnSp>
        <p:nvCxnSpPr>
          <p:cNvPr id="174" name="Google Shape;174;p7"/>
          <p:cNvCxnSpPr/>
          <p:nvPr/>
        </p:nvCxnSpPr>
        <p:spPr>
          <a:xfrm rot="10800000" flipH="1">
            <a:off x="2806420" y="3401000"/>
            <a:ext cx="1338000" cy="14700"/>
          </a:xfrm>
          <a:prstGeom prst="straightConnector1">
            <a:avLst/>
          </a:prstGeom>
          <a:noFill/>
          <a:ln w="19050" cap="flat" cmpd="sng">
            <a:solidFill>
              <a:srgbClr val="FFFFFF"/>
            </a:solidFill>
            <a:prstDash val="solid"/>
            <a:round/>
            <a:headEnd type="none" w="sm" len="sm"/>
            <a:tailEnd type="none" w="sm" len="sm"/>
          </a:ln>
        </p:spPr>
      </p:cxnSp>
      <p:sp>
        <p:nvSpPr>
          <p:cNvPr id="175" name="Google Shape;175;p7"/>
          <p:cNvSpPr txBox="1">
            <a:spLocks noGrp="1"/>
          </p:cNvSpPr>
          <p:nvPr>
            <p:ph type="title"/>
          </p:nvPr>
        </p:nvSpPr>
        <p:spPr>
          <a:xfrm>
            <a:off x="419170" y="871462"/>
            <a:ext cx="7717800" cy="1011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en-IE"/>
              <a:t>Što je zajedničko stvaranje proizvoda/USLUGA?</a:t>
            </a:r>
            <a:endParaRPr/>
          </a:p>
        </p:txBody>
      </p:sp>
      <p:sp>
        <p:nvSpPr>
          <p:cNvPr id="176" name="Google Shape;176;p7"/>
          <p:cNvSpPr txBox="1"/>
          <p:nvPr/>
        </p:nvSpPr>
        <p:spPr>
          <a:xfrm>
            <a:off x="4144420" y="2246838"/>
            <a:ext cx="4534722" cy="230832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IE" sz="1800" b="0" i="0" u="none" strike="noStrike" cap="none" dirty="0">
                <a:solidFill>
                  <a:srgbClr val="202124"/>
                </a:solidFill>
                <a:latin typeface="arial"/>
                <a:ea typeface="arial"/>
                <a:cs typeface="arial"/>
                <a:sym typeface="arial"/>
              </a:rPr>
              <a:t>Zajedničko </a:t>
            </a:r>
            <a:r>
              <a:rPr lang="en-IE" sz="1800" b="0" i="0" u="none" strike="noStrike" cap="none" dirty="0" err="1">
                <a:solidFill>
                  <a:srgbClr val="202124"/>
                </a:solidFill>
                <a:latin typeface="arial"/>
                <a:ea typeface="arial"/>
                <a:cs typeface="arial"/>
                <a:sym typeface="arial"/>
              </a:rPr>
              <a:t>stvaranje</a:t>
            </a:r>
            <a:r>
              <a:rPr lang="en-IE" sz="1800" b="0" i="0" u="none" strike="noStrike" cap="none" dirty="0">
                <a:solidFill>
                  <a:srgbClr val="202124"/>
                </a:solidFill>
                <a:latin typeface="arial"/>
                <a:ea typeface="arial"/>
                <a:cs typeface="arial"/>
                <a:sym typeface="arial"/>
              </a:rPr>
              <a:t> je </a:t>
            </a:r>
            <a:r>
              <a:rPr lang="en-IE" sz="1800" b="1" i="0" u="none" strike="noStrike" cap="none" dirty="0" err="1">
                <a:solidFill>
                  <a:srgbClr val="202124"/>
                </a:solidFill>
                <a:latin typeface="arial"/>
                <a:ea typeface="arial"/>
                <a:cs typeface="arial"/>
                <a:sym typeface="arial"/>
              </a:rPr>
              <a:t>praksa</a:t>
            </a:r>
            <a:r>
              <a:rPr lang="en-IE" sz="1800" b="1" i="0" u="none" strike="noStrike" cap="none" dirty="0">
                <a:solidFill>
                  <a:srgbClr val="202124"/>
                </a:solidFill>
                <a:latin typeface="arial"/>
                <a:ea typeface="arial"/>
                <a:cs typeface="arial"/>
                <a:sym typeface="arial"/>
              </a:rPr>
              <a:t> suradnje s drugim dionicima za vođenje procesa dizajna</a:t>
            </a:r>
            <a:r>
              <a:rPr lang="en-IE" sz="1800" b="0" i="0" u="none" strike="noStrike" cap="none" dirty="0">
                <a:solidFill>
                  <a:srgbClr val="202124"/>
                </a:solidFill>
                <a:latin typeface="arial"/>
                <a:ea typeface="arial"/>
                <a:cs typeface="arial"/>
                <a:sym typeface="arial"/>
              </a:rPr>
              <a:t>.</a:t>
            </a:r>
            <a:endParaRPr dirty="0"/>
          </a:p>
          <a:p>
            <a:pPr marL="0" marR="0" lvl="0" indent="0" algn="l" rtl="0">
              <a:lnSpc>
                <a:spcPct val="100000"/>
              </a:lnSpc>
              <a:spcBef>
                <a:spcPts val="0"/>
              </a:spcBef>
              <a:spcAft>
                <a:spcPts val="0"/>
              </a:spcAft>
              <a:buNone/>
            </a:pPr>
            <a:r>
              <a:rPr lang="en-IE" sz="1800" b="0" i="0" u="none" strike="noStrike" cap="none" dirty="0">
                <a:solidFill>
                  <a:srgbClr val="202124"/>
                </a:solidFill>
                <a:latin typeface="arial"/>
                <a:ea typeface="arial"/>
                <a:cs typeface="arial"/>
                <a:sym typeface="arial"/>
              </a:rPr>
              <a:t>Sudionici s različitim ulogama usklađuju se i nude različite uvide, obično u facilitiranim radionicama. Dizajneri stoga mogu dobiti cjelovitiji pogled na to što bi proizvod ili usluga trebali uključivati.</a:t>
            </a:r>
            <a:endParaRPr sz="1800" b="0" i="0" u="none" strike="noStrike" cap="none" dirty="0">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6"/>
          <p:cNvSpPr txBox="1">
            <a:spLocks noGrp="1"/>
          </p:cNvSpPr>
          <p:nvPr>
            <p:ph type="title"/>
          </p:nvPr>
        </p:nvSpPr>
        <p:spPr>
          <a:xfrm>
            <a:off x="-10011925" y="576463"/>
            <a:ext cx="3858900" cy="605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800"/>
              <a:buNone/>
            </a:pPr>
            <a:r>
              <a:rPr lang="en-IE"/>
              <a:t>Moj rad - projekt 2</a:t>
            </a:r>
            <a:endParaRPr/>
          </a:p>
        </p:txBody>
      </p:sp>
      <p:sp>
        <p:nvSpPr>
          <p:cNvPr id="182" name="Google Shape;182;p6"/>
          <p:cNvSpPr txBox="1">
            <a:spLocks noGrp="1"/>
          </p:cNvSpPr>
          <p:nvPr>
            <p:ph type="subTitle" idx="1"/>
          </p:nvPr>
        </p:nvSpPr>
        <p:spPr>
          <a:xfrm>
            <a:off x="-10011800" y="1182138"/>
            <a:ext cx="3265500" cy="675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IE" sz="1400" b="0" i="0" u="none" strike="noStrike" cap="none">
                <a:solidFill>
                  <a:srgbClr val="000000"/>
                </a:solidFill>
                <a:latin typeface="Arial"/>
                <a:ea typeface="Arial"/>
                <a:cs typeface="Arial"/>
                <a:sym typeface="Arial"/>
              </a:rPr>
              <a:t>Venera ima lijepo ime i drugi je planet od Sunca</a:t>
            </a:r>
            <a:endParaRPr sz="1400" b="0" i="0" u="none" strike="noStrike" cap="none">
              <a:solidFill>
                <a:srgbClr val="000000"/>
              </a:solidFill>
              <a:latin typeface="Arial"/>
              <a:ea typeface="Arial"/>
              <a:cs typeface="Arial"/>
              <a:sym typeface="Arial"/>
            </a:endParaRPr>
          </a:p>
        </p:txBody>
      </p:sp>
      <p:sp>
        <p:nvSpPr>
          <p:cNvPr id="183" name="Google Shape;183;p6"/>
          <p:cNvSpPr/>
          <p:nvPr/>
        </p:nvSpPr>
        <p:spPr>
          <a:xfrm flipH="1">
            <a:off x="-1019175" y="3150311"/>
            <a:ext cx="3730796" cy="3588793"/>
          </a:xfrm>
          <a:custGeom>
            <a:avLst/>
            <a:gdLst/>
            <a:ahLst/>
            <a:cxnLst/>
            <a:rect l="l" t="t" r="r" b="b"/>
            <a:pathLst>
              <a:path w="61577" h="59243" extrusionOk="0">
                <a:moveTo>
                  <a:pt x="31982" y="6953"/>
                </a:moveTo>
                <a:cubicBezTo>
                  <a:pt x="41136" y="6953"/>
                  <a:pt x="49410" y="12469"/>
                  <a:pt x="52909" y="20951"/>
                </a:cubicBezTo>
                <a:cubicBezTo>
                  <a:pt x="56409" y="29410"/>
                  <a:pt x="54485" y="39166"/>
                  <a:pt x="47996" y="45655"/>
                </a:cubicBezTo>
                <a:cubicBezTo>
                  <a:pt x="43652" y="49984"/>
                  <a:pt x="37854" y="52287"/>
                  <a:pt x="31951" y="52287"/>
                </a:cubicBezTo>
                <a:cubicBezTo>
                  <a:pt x="29036" y="52287"/>
                  <a:pt x="26095" y="51725"/>
                  <a:pt x="23291" y="50569"/>
                </a:cubicBezTo>
                <a:cubicBezTo>
                  <a:pt x="14832" y="47046"/>
                  <a:pt x="9317" y="38796"/>
                  <a:pt x="9317" y="29618"/>
                </a:cubicBezTo>
                <a:cubicBezTo>
                  <a:pt x="9317" y="17104"/>
                  <a:pt x="19467" y="6976"/>
                  <a:pt x="31982" y="6953"/>
                </a:cubicBezTo>
                <a:close/>
                <a:moveTo>
                  <a:pt x="31982" y="0"/>
                </a:moveTo>
                <a:cubicBezTo>
                  <a:pt x="20000" y="0"/>
                  <a:pt x="9178" y="7208"/>
                  <a:pt x="4589" y="18286"/>
                </a:cubicBezTo>
                <a:cubicBezTo>
                  <a:pt x="0" y="29340"/>
                  <a:pt x="2550" y="42086"/>
                  <a:pt x="11009" y="50569"/>
                </a:cubicBezTo>
                <a:cubicBezTo>
                  <a:pt x="16684" y="56229"/>
                  <a:pt x="24259" y="59243"/>
                  <a:pt x="31969" y="59243"/>
                </a:cubicBezTo>
                <a:cubicBezTo>
                  <a:pt x="35781" y="59243"/>
                  <a:pt x="39627" y="58506"/>
                  <a:pt x="43292" y="56988"/>
                </a:cubicBezTo>
                <a:cubicBezTo>
                  <a:pt x="54369" y="52399"/>
                  <a:pt x="61577" y="41600"/>
                  <a:pt x="61577" y="29618"/>
                </a:cubicBezTo>
                <a:cubicBezTo>
                  <a:pt x="61577" y="13280"/>
                  <a:pt x="48321" y="0"/>
                  <a:pt x="31982" y="0"/>
                </a:cubicBezTo>
                <a:close/>
              </a:path>
            </a:pathLst>
          </a:custGeom>
          <a:solidFill>
            <a:srgbClr val="15A7A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4" name="Google Shape;184;p6"/>
          <p:cNvSpPr/>
          <p:nvPr/>
        </p:nvSpPr>
        <p:spPr>
          <a:xfrm flipH="1">
            <a:off x="-149170" y="4001525"/>
            <a:ext cx="1876800" cy="1876800"/>
          </a:xfrm>
          <a:prstGeom prst="ellipse">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85" name="Google Shape;185;p6"/>
          <p:cNvPicPr preferRelativeResize="0"/>
          <p:nvPr/>
        </p:nvPicPr>
        <p:blipFill rotWithShape="1">
          <a:blip r:embed="rId3">
            <a:alphaModFix/>
          </a:blip>
          <a:srcRect l="29358" r="29358"/>
          <a:stretch/>
        </p:blipFill>
        <p:spPr>
          <a:xfrm>
            <a:off x="713100" y="576463"/>
            <a:ext cx="3160200" cy="3217200"/>
          </a:xfrm>
          <a:prstGeom prst="ellipse">
            <a:avLst/>
          </a:prstGeom>
          <a:noFill/>
          <a:ln>
            <a:noFill/>
          </a:ln>
        </p:spPr>
      </p:pic>
      <p:sp>
        <p:nvSpPr>
          <p:cNvPr id="186" name="Google Shape;186;p6"/>
          <p:cNvSpPr/>
          <p:nvPr/>
        </p:nvSpPr>
        <p:spPr>
          <a:xfrm>
            <a:off x="713773" y="2396688"/>
            <a:ext cx="3160161" cy="1581302"/>
          </a:xfrm>
          <a:custGeom>
            <a:avLst/>
            <a:gdLst/>
            <a:ahLst/>
            <a:cxnLst/>
            <a:rect l="l" t="t" r="r" b="b"/>
            <a:pathLst>
              <a:path w="73883" h="36942" extrusionOk="0">
                <a:moveTo>
                  <a:pt x="0" y="0"/>
                </a:moveTo>
                <a:cubicBezTo>
                  <a:pt x="0" y="20395"/>
                  <a:pt x="16547" y="36942"/>
                  <a:pt x="36941" y="36942"/>
                </a:cubicBezTo>
                <a:cubicBezTo>
                  <a:pt x="57335" y="36942"/>
                  <a:pt x="73883" y="20395"/>
                  <a:pt x="73883"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7" name="Google Shape;187;p6"/>
          <p:cNvSpPr txBox="1">
            <a:spLocks noGrp="1"/>
          </p:cNvSpPr>
          <p:nvPr>
            <p:ph type="title"/>
          </p:nvPr>
        </p:nvSpPr>
        <p:spPr>
          <a:xfrm>
            <a:off x="4082597" y="313182"/>
            <a:ext cx="4347629" cy="1413089"/>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800"/>
              <a:buNone/>
            </a:pPr>
            <a:r>
              <a:rPr lang="en-IE" dirty="0" err="1"/>
              <a:t>ObjašnjenJE</a:t>
            </a:r>
            <a:r>
              <a:rPr lang="en-IE" dirty="0"/>
              <a:t>: SUKREATIVNOST KUPACA</a:t>
            </a:r>
            <a:endParaRPr dirty="0"/>
          </a:p>
        </p:txBody>
      </p:sp>
      <p:sp>
        <p:nvSpPr>
          <p:cNvPr id="188" name="Google Shape;188;p6"/>
          <p:cNvSpPr txBox="1">
            <a:spLocks noGrp="1"/>
          </p:cNvSpPr>
          <p:nvPr>
            <p:ph type="subTitle" idx="1"/>
          </p:nvPr>
        </p:nvSpPr>
        <p:spPr>
          <a:xfrm>
            <a:off x="4082597" y="1368883"/>
            <a:ext cx="4347629" cy="21963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600"/>
              <a:buNone/>
            </a:pPr>
            <a:r>
              <a:rPr lang="en-IE" b="0" i="0" u="none" strike="noStrike" dirty="0">
                <a:solidFill>
                  <a:schemeClr val="dk1"/>
                </a:solidFill>
                <a:latin typeface="Arial"/>
                <a:ea typeface="Arial"/>
                <a:cs typeface="Arial"/>
                <a:sym typeface="Arial"/>
              </a:rPr>
              <a:t>Do </a:t>
            </a:r>
            <a:r>
              <a:rPr lang="en-IE" b="0" i="0" u="none" strike="noStrike" dirty="0" err="1">
                <a:solidFill>
                  <a:schemeClr val="dk1"/>
                </a:solidFill>
                <a:latin typeface="Arial"/>
                <a:ea typeface="Arial"/>
                <a:cs typeface="Arial"/>
                <a:sym typeface="Arial"/>
              </a:rPr>
              <a:t>zajedničkog</a:t>
            </a:r>
            <a:r>
              <a:rPr lang="en-IE" b="0" i="0" u="none" strike="noStrike" dirty="0">
                <a:solidFill>
                  <a:schemeClr val="dk1"/>
                </a:solidFill>
                <a:latin typeface="Arial"/>
                <a:ea typeface="Arial"/>
                <a:cs typeface="Arial"/>
                <a:sym typeface="Arial"/>
              </a:rPr>
              <a:t> </a:t>
            </a:r>
            <a:r>
              <a:rPr lang="en-IE" b="0" i="0" u="none" strike="noStrike" dirty="0" err="1">
                <a:solidFill>
                  <a:schemeClr val="dk1"/>
                </a:solidFill>
                <a:latin typeface="Arial"/>
                <a:ea typeface="Arial"/>
                <a:cs typeface="Arial"/>
                <a:sym typeface="Arial"/>
              </a:rPr>
              <a:t>stvaranja</a:t>
            </a:r>
            <a:r>
              <a:rPr lang="en-IE" b="0" i="0" u="none" strike="noStrike" dirty="0">
                <a:solidFill>
                  <a:schemeClr val="dk1"/>
                </a:solidFill>
                <a:latin typeface="Arial"/>
                <a:ea typeface="Arial"/>
                <a:cs typeface="Arial"/>
                <a:sym typeface="Arial"/>
              </a:rPr>
              <a:t> </a:t>
            </a:r>
            <a:r>
              <a:rPr lang="en-IE" b="0" i="0" u="none" strike="noStrike" dirty="0" err="1">
                <a:solidFill>
                  <a:schemeClr val="dk1"/>
                </a:solidFill>
                <a:latin typeface="Arial"/>
                <a:ea typeface="Arial"/>
                <a:cs typeface="Arial"/>
                <a:sym typeface="Arial"/>
              </a:rPr>
              <a:t>dolazi</a:t>
            </a:r>
            <a:r>
              <a:rPr lang="en-IE" b="0" i="0" u="none" strike="noStrike" dirty="0">
                <a:solidFill>
                  <a:schemeClr val="dk1"/>
                </a:solidFill>
                <a:latin typeface="Arial"/>
                <a:ea typeface="Arial"/>
                <a:cs typeface="Arial"/>
                <a:sym typeface="Arial"/>
              </a:rPr>
              <a:t> </a:t>
            </a:r>
            <a:r>
              <a:rPr lang="en-IE" b="0" i="0" u="none" strike="noStrike" dirty="0" err="1">
                <a:solidFill>
                  <a:schemeClr val="dk1"/>
                </a:solidFill>
                <a:latin typeface="Arial"/>
                <a:ea typeface="Arial"/>
                <a:cs typeface="Arial"/>
                <a:sym typeface="Arial"/>
              </a:rPr>
              <a:t>kada</a:t>
            </a:r>
            <a:r>
              <a:rPr lang="en-IE" b="0" i="0" u="none" strike="noStrike" dirty="0">
                <a:solidFill>
                  <a:schemeClr val="dk1"/>
                </a:solidFill>
                <a:latin typeface="Arial"/>
                <a:ea typeface="Arial"/>
                <a:cs typeface="Arial"/>
                <a:sym typeface="Arial"/>
              </a:rPr>
              <a:t> </a:t>
            </a:r>
            <a:r>
              <a:rPr lang="en-IE" b="0" i="0" u="none" strike="noStrike" dirty="0" err="1">
                <a:solidFill>
                  <a:schemeClr val="dk1"/>
                </a:solidFill>
                <a:latin typeface="Arial"/>
                <a:ea typeface="Arial"/>
                <a:cs typeface="Arial"/>
                <a:sym typeface="Arial"/>
              </a:rPr>
              <a:t>su</a:t>
            </a:r>
            <a:r>
              <a:rPr lang="en-IE" b="0" i="0" u="none" strike="noStrike" dirty="0">
                <a:solidFill>
                  <a:schemeClr val="dk1"/>
                </a:solidFill>
                <a:latin typeface="Arial"/>
                <a:ea typeface="Arial"/>
                <a:cs typeface="Arial"/>
                <a:sym typeface="Arial"/>
              </a:rPr>
              <a:t> </a:t>
            </a:r>
            <a:r>
              <a:rPr lang="en-IE" b="0" i="0" u="none" strike="noStrike" dirty="0" err="1">
                <a:solidFill>
                  <a:schemeClr val="dk1"/>
                </a:solidFill>
                <a:latin typeface="Arial"/>
                <a:ea typeface="Arial"/>
                <a:cs typeface="Arial"/>
                <a:sym typeface="Arial"/>
              </a:rPr>
              <a:t>uključene</a:t>
            </a:r>
            <a:r>
              <a:rPr lang="en-IE" b="0" i="0" u="none" strike="noStrike" dirty="0">
                <a:solidFill>
                  <a:schemeClr val="dk1"/>
                </a:solidFill>
                <a:latin typeface="Arial"/>
                <a:ea typeface="Arial"/>
                <a:cs typeface="Arial"/>
                <a:sym typeface="Arial"/>
              </a:rPr>
              <a:t> </a:t>
            </a:r>
            <a:r>
              <a:rPr lang="en-IE" b="0" i="0" u="none" strike="noStrike" dirty="0" err="1">
                <a:solidFill>
                  <a:schemeClr val="dk1"/>
                </a:solidFill>
                <a:latin typeface="Arial"/>
                <a:ea typeface="Arial"/>
                <a:cs typeface="Arial"/>
                <a:sym typeface="Arial"/>
              </a:rPr>
              <a:t>tvrtke</a:t>
            </a:r>
            <a:r>
              <a:rPr lang="en-IE" b="0" i="0" u="none" strike="noStrike" dirty="0">
                <a:solidFill>
                  <a:schemeClr val="dk1"/>
                </a:solidFill>
                <a:latin typeface="Arial"/>
                <a:ea typeface="Arial"/>
                <a:cs typeface="Arial"/>
                <a:sym typeface="Arial"/>
              </a:rPr>
              <a:t> </a:t>
            </a:r>
            <a:r>
              <a:rPr lang="en-IE" sz="1600" b="1" i="0" u="none" strike="noStrike" dirty="0" err="1">
                <a:solidFill>
                  <a:srgbClr val="E7501B"/>
                </a:solidFill>
                <a:latin typeface="Arial"/>
                <a:ea typeface="Arial"/>
                <a:cs typeface="Arial"/>
                <a:sym typeface="Arial"/>
              </a:rPr>
              <a:t>kupaca</a:t>
            </a:r>
            <a:r>
              <a:rPr lang="en-IE" sz="1600" b="1" i="0" u="none" strike="noStrike" dirty="0">
                <a:solidFill>
                  <a:srgbClr val="E7501B"/>
                </a:solidFill>
                <a:latin typeface="Arial"/>
                <a:ea typeface="Arial"/>
                <a:cs typeface="Arial"/>
                <a:sym typeface="Arial"/>
              </a:rPr>
              <a:t> </a:t>
            </a:r>
            <a:r>
              <a:rPr lang="en-IE" sz="1600" b="1" i="0" u="none" strike="noStrike" dirty="0" err="1">
                <a:solidFill>
                  <a:srgbClr val="E7501B"/>
                </a:solidFill>
                <a:latin typeface="Arial"/>
                <a:ea typeface="Arial"/>
                <a:cs typeface="Arial"/>
                <a:sym typeface="Arial"/>
              </a:rPr>
              <a:t>kao</a:t>
            </a:r>
            <a:r>
              <a:rPr lang="en-IE" sz="1600" b="1" i="0" u="none" strike="noStrike" dirty="0">
                <a:solidFill>
                  <a:srgbClr val="E7501B"/>
                </a:solidFill>
                <a:latin typeface="Arial"/>
                <a:ea typeface="Arial"/>
                <a:cs typeface="Arial"/>
                <a:sym typeface="Arial"/>
              </a:rPr>
              <a:t> </a:t>
            </a:r>
            <a:r>
              <a:rPr lang="en-IE" sz="1600" b="1" i="0" u="none" strike="noStrike" dirty="0" err="1">
                <a:solidFill>
                  <a:srgbClr val="E7501B"/>
                </a:solidFill>
                <a:latin typeface="Arial"/>
                <a:ea typeface="Arial"/>
                <a:cs typeface="Arial"/>
                <a:sym typeface="Arial"/>
              </a:rPr>
              <a:t>partnera</a:t>
            </a:r>
            <a:r>
              <a:rPr lang="en-IE" sz="1600" b="1" i="0" u="none" strike="noStrike" dirty="0">
                <a:solidFill>
                  <a:srgbClr val="E7501B"/>
                </a:solidFill>
                <a:latin typeface="Arial"/>
                <a:ea typeface="Arial"/>
                <a:cs typeface="Arial"/>
                <a:sym typeface="Arial"/>
              </a:rPr>
              <a:t> u </a:t>
            </a:r>
            <a:r>
              <a:rPr lang="en-IE" sz="1600" b="1" i="0" u="none" strike="noStrike" dirty="0" err="1">
                <a:solidFill>
                  <a:srgbClr val="E7501B"/>
                </a:solidFill>
                <a:latin typeface="Arial"/>
                <a:ea typeface="Arial"/>
                <a:cs typeface="Arial"/>
                <a:sym typeface="Arial"/>
              </a:rPr>
              <a:t>procesu</a:t>
            </a:r>
            <a:r>
              <a:rPr lang="en-IE" sz="1600" b="1" i="0" u="none" strike="noStrike" dirty="0">
                <a:solidFill>
                  <a:srgbClr val="E7501B"/>
                </a:solidFill>
                <a:latin typeface="Arial"/>
                <a:ea typeface="Arial"/>
                <a:cs typeface="Arial"/>
                <a:sym typeface="Arial"/>
              </a:rPr>
              <a:t> </a:t>
            </a:r>
            <a:r>
              <a:rPr lang="en-IE" sz="1600" b="1" i="0" u="none" strike="noStrike" dirty="0" err="1">
                <a:solidFill>
                  <a:srgbClr val="E7501B"/>
                </a:solidFill>
                <a:latin typeface="Arial"/>
                <a:ea typeface="Arial"/>
                <a:cs typeface="Arial"/>
                <a:sym typeface="Arial"/>
              </a:rPr>
              <a:t>razvoja</a:t>
            </a:r>
            <a:r>
              <a:rPr lang="en-IE" sz="1600" b="1" i="0" u="none" strike="noStrike" dirty="0">
                <a:solidFill>
                  <a:srgbClr val="E7501B"/>
                </a:solidFill>
                <a:latin typeface="Arial"/>
                <a:ea typeface="Arial"/>
                <a:cs typeface="Arial"/>
                <a:sym typeface="Arial"/>
              </a:rPr>
              <a:t> </a:t>
            </a:r>
            <a:r>
              <a:rPr lang="en-IE" sz="1600" b="1" i="0" u="none" strike="noStrike" dirty="0" err="1">
                <a:solidFill>
                  <a:srgbClr val="E7501B"/>
                </a:solidFill>
                <a:latin typeface="Arial"/>
                <a:ea typeface="Arial"/>
                <a:cs typeface="Arial"/>
                <a:sym typeface="Arial"/>
              </a:rPr>
              <a:t>proizvoda</a:t>
            </a:r>
            <a:r>
              <a:rPr lang="en-IE" b="0" i="0" u="none" strike="noStrike" dirty="0">
                <a:solidFill>
                  <a:srgbClr val="E7501B"/>
                </a:solidFill>
                <a:latin typeface="Arial"/>
                <a:ea typeface="Arial"/>
                <a:cs typeface="Arial"/>
                <a:sym typeface="Arial"/>
              </a:rPr>
              <a:t> </a:t>
            </a:r>
            <a:r>
              <a:rPr lang="en-IE" b="0" i="0" u="none" strike="noStrike" dirty="0">
                <a:solidFill>
                  <a:schemeClr val="dk1"/>
                </a:solidFill>
                <a:latin typeface="Arial"/>
                <a:ea typeface="Arial"/>
                <a:cs typeface="Arial"/>
                <a:sym typeface="Arial"/>
              </a:rPr>
              <a:t>(Prahalad </a:t>
            </a:r>
            <a:r>
              <a:rPr lang="en-IE" b="0" i="0" u="none" strike="noStrike" dirty="0" err="1">
                <a:solidFill>
                  <a:schemeClr val="dk1"/>
                </a:solidFill>
                <a:latin typeface="Arial"/>
                <a:ea typeface="Arial"/>
                <a:cs typeface="Arial"/>
                <a:sym typeface="Arial"/>
              </a:rPr>
              <a:t>i</a:t>
            </a:r>
            <a:r>
              <a:rPr lang="en-IE" b="0" i="0" u="none" strike="noStrike" dirty="0">
                <a:solidFill>
                  <a:schemeClr val="dk1"/>
                </a:solidFill>
                <a:latin typeface="Arial"/>
                <a:ea typeface="Arial"/>
                <a:cs typeface="Arial"/>
                <a:sym typeface="Arial"/>
              </a:rPr>
              <a:t> Ramaswamy, 2004.).</a:t>
            </a:r>
            <a:endParaRPr dirty="0"/>
          </a:p>
          <a:p>
            <a:pPr marL="0" lvl="0" indent="0" algn="l" rtl="0">
              <a:lnSpc>
                <a:spcPct val="100000"/>
              </a:lnSpc>
              <a:spcBef>
                <a:spcPts val="0"/>
              </a:spcBef>
              <a:spcAft>
                <a:spcPts val="0"/>
              </a:spcAft>
              <a:buSzPts val="1600"/>
              <a:buNone/>
            </a:pPr>
            <a:endParaRPr dirty="0">
              <a:solidFill>
                <a:schemeClr val="dk1"/>
              </a:solidFill>
              <a:latin typeface="Arial"/>
              <a:ea typeface="Arial"/>
              <a:cs typeface="Arial"/>
              <a:sym typeface="Arial"/>
            </a:endParaRPr>
          </a:p>
          <a:p>
            <a:pPr marL="0" lvl="0" indent="0" algn="l" rtl="0">
              <a:lnSpc>
                <a:spcPct val="100000"/>
              </a:lnSpc>
              <a:spcBef>
                <a:spcPts val="0"/>
              </a:spcBef>
              <a:spcAft>
                <a:spcPts val="0"/>
              </a:spcAft>
              <a:buSzPts val="1600"/>
              <a:buNone/>
            </a:pPr>
            <a:r>
              <a:rPr lang="en-IE" b="0" i="0" u="none" strike="noStrike" dirty="0">
                <a:solidFill>
                  <a:schemeClr val="dk1"/>
                </a:solidFill>
                <a:latin typeface="Arial"/>
                <a:ea typeface="Arial"/>
                <a:cs typeface="Arial"/>
                <a:sym typeface="Arial"/>
              </a:rPr>
              <a:t>Oni </a:t>
            </a:r>
            <a:r>
              <a:rPr lang="en-IE" b="0" i="0" u="none" strike="noStrike" dirty="0" err="1">
                <a:solidFill>
                  <a:schemeClr val="dk1"/>
                </a:solidFill>
                <a:latin typeface="Arial"/>
                <a:ea typeface="Arial"/>
                <a:cs typeface="Arial"/>
                <a:sym typeface="Arial"/>
              </a:rPr>
              <a:t>međusobno</a:t>
            </a:r>
            <a:r>
              <a:rPr lang="en-IE" b="0" i="0" u="none" strike="noStrike" dirty="0">
                <a:solidFill>
                  <a:schemeClr val="dk1"/>
                </a:solidFill>
                <a:latin typeface="Arial"/>
                <a:ea typeface="Arial"/>
                <a:cs typeface="Arial"/>
                <a:sym typeface="Arial"/>
              </a:rPr>
              <a:t> </a:t>
            </a:r>
            <a:r>
              <a:rPr lang="en-IE" b="0" i="0" u="none" strike="noStrike" dirty="0" err="1">
                <a:solidFill>
                  <a:schemeClr val="dk1"/>
                </a:solidFill>
                <a:latin typeface="Arial"/>
                <a:ea typeface="Arial"/>
                <a:cs typeface="Arial"/>
                <a:sym typeface="Arial"/>
              </a:rPr>
              <a:t>djeluju</a:t>
            </a:r>
            <a:r>
              <a:rPr lang="en-IE" b="0" i="0" u="none" strike="noStrike" dirty="0">
                <a:solidFill>
                  <a:schemeClr val="dk1"/>
                </a:solidFill>
                <a:latin typeface="Arial"/>
                <a:ea typeface="Arial"/>
                <a:cs typeface="Arial"/>
                <a:sym typeface="Arial"/>
              </a:rPr>
              <a:t> </a:t>
            </a:r>
            <a:r>
              <a:rPr lang="en-IE" b="1" i="0" u="none" strike="noStrike" dirty="0">
                <a:solidFill>
                  <a:srgbClr val="E7501B"/>
                </a:solidFill>
                <a:latin typeface="Arial"/>
                <a:ea typeface="Arial"/>
                <a:cs typeface="Arial"/>
                <a:sym typeface="Arial"/>
              </a:rPr>
              <a:t>s </a:t>
            </a:r>
            <a:r>
              <a:rPr lang="en-IE" b="1" i="0" u="none" strike="noStrike" dirty="0" err="1">
                <a:solidFill>
                  <a:srgbClr val="E7501B"/>
                </a:solidFill>
                <a:latin typeface="Arial"/>
                <a:ea typeface="Arial"/>
                <a:cs typeface="Arial"/>
                <a:sym typeface="Arial"/>
              </a:rPr>
              <a:t>ciljem</a:t>
            </a:r>
            <a:r>
              <a:rPr lang="en-IE" b="1" i="0" u="none" strike="noStrike" dirty="0">
                <a:solidFill>
                  <a:srgbClr val="E7501B"/>
                </a:solidFill>
                <a:latin typeface="Arial"/>
                <a:ea typeface="Arial"/>
                <a:cs typeface="Arial"/>
                <a:sym typeface="Arial"/>
              </a:rPr>
              <a:t> </a:t>
            </a:r>
            <a:r>
              <a:rPr lang="en-IE" b="1" i="0" u="none" strike="noStrike" dirty="0" err="1">
                <a:solidFill>
                  <a:srgbClr val="E7501B"/>
                </a:solidFill>
                <a:latin typeface="Arial"/>
                <a:ea typeface="Arial"/>
                <a:cs typeface="Arial"/>
                <a:sym typeface="Arial"/>
              </a:rPr>
              <a:t>stvaranja</a:t>
            </a:r>
            <a:r>
              <a:rPr lang="en-IE" b="1" i="0" u="none" strike="noStrike" dirty="0">
                <a:solidFill>
                  <a:srgbClr val="E7501B"/>
                </a:solidFill>
                <a:latin typeface="Arial"/>
                <a:ea typeface="Arial"/>
                <a:cs typeface="Arial"/>
                <a:sym typeface="Arial"/>
              </a:rPr>
              <a:t> </a:t>
            </a:r>
            <a:r>
              <a:rPr lang="en-IE" b="1" i="0" u="none" strike="noStrike" dirty="0" err="1">
                <a:solidFill>
                  <a:srgbClr val="E7501B"/>
                </a:solidFill>
                <a:latin typeface="Arial"/>
                <a:ea typeface="Arial"/>
                <a:cs typeface="Arial"/>
                <a:sym typeface="Arial"/>
              </a:rPr>
              <a:t>zajedničke</a:t>
            </a:r>
            <a:r>
              <a:rPr lang="en-IE" b="1" i="0" u="none" strike="noStrike" dirty="0">
                <a:solidFill>
                  <a:srgbClr val="E7501B"/>
                </a:solidFill>
                <a:latin typeface="Arial"/>
                <a:ea typeface="Arial"/>
                <a:cs typeface="Arial"/>
                <a:sym typeface="Arial"/>
              </a:rPr>
              <a:t> </a:t>
            </a:r>
            <a:r>
              <a:rPr lang="en-IE" b="1" i="0" u="none" strike="noStrike" dirty="0" err="1">
                <a:solidFill>
                  <a:srgbClr val="E7501B"/>
                </a:solidFill>
                <a:latin typeface="Arial"/>
                <a:ea typeface="Arial"/>
                <a:cs typeface="Arial"/>
                <a:sym typeface="Arial"/>
              </a:rPr>
              <a:t>vrijednosti</a:t>
            </a:r>
            <a:r>
              <a:rPr lang="en-IE" b="1" i="0" u="none" strike="noStrike" dirty="0">
                <a:solidFill>
                  <a:srgbClr val="E7501B"/>
                </a:solidFill>
                <a:latin typeface="Arial"/>
                <a:ea typeface="Arial"/>
                <a:cs typeface="Arial"/>
                <a:sym typeface="Arial"/>
              </a:rPr>
              <a:t> </a:t>
            </a:r>
            <a:r>
              <a:rPr lang="en-IE" b="0" i="0" u="none" strike="noStrike" dirty="0">
                <a:solidFill>
                  <a:schemeClr val="dk1"/>
                </a:solidFill>
                <a:latin typeface="Arial"/>
                <a:ea typeface="Arial"/>
                <a:cs typeface="Arial"/>
                <a:sym typeface="Arial"/>
              </a:rPr>
              <a:t>(Van Dijk, </a:t>
            </a:r>
            <a:r>
              <a:rPr lang="en-IE" b="0" i="0" u="none" strike="noStrike" dirty="0" err="1">
                <a:solidFill>
                  <a:schemeClr val="dk1"/>
                </a:solidFill>
                <a:latin typeface="Arial"/>
                <a:ea typeface="Arial"/>
                <a:cs typeface="Arial"/>
                <a:sym typeface="Arial"/>
              </a:rPr>
              <a:t>Antonides</a:t>
            </a:r>
            <a:r>
              <a:rPr lang="en-IE" b="0" i="0" u="none" strike="noStrike" dirty="0">
                <a:solidFill>
                  <a:schemeClr val="dk1"/>
                </a:solidFill>
                <a:latin typeface="Arial"/>
                <a:ea typeface="Arial"/>
                <a:cs typeface="Arial"/>
                <a:sym typeface="Arial"/>
              </a:rPr>
              <a:t> &amp; </a:t>
            </a:r>
            <a:r>
              <a:rPr lang="en-IE" b="0" i="0" u="none" strike="noStrike" dirty="0" err="1">
                <a:solidFill>
                  <a:schemeClr val="dk1"/>
                </a:solidFill>
                <a:latin typeface="Arial"/>
                <a:ea typeface="Arial"/>
                <a:cs typeface="Arial"/>
                <a:sym typeface="Arial"/>
              </a:rPr>
              <a:t>Schillewaert</a:t>
            </a:r>
            <a:r>
              <a:rPr lang="en-IE" b="0" i="0" u="none" strike="noStrike" dirty="0">
                <a:solidFill>
                  <a:schemeClr val="dk1"/>
                </a:solidFill>
                <a:latin typeface="Arial"/>
                <a:ea typeface="Arial"/>
                <a:cs typeface="Arial"/>
                <a:sym typeface="Arial"/>
              </a:rPr>
              <a:t>, 2014.).</a:t>
            </a:r>
            <a:endParaRPr dirty="0"/>
          </a:p>
          <a:p>
            <a:pPr marL="0" lvl="0" indent="0" algn="l" rtl="0">
              <a:lnSpc>
                <a:spcPct val="100000"/>
              </a:lnSpc>
              <a:spcBef>
                <a:spcPts val="0"/>
              </a:spcBef>
              <a:spcAft>
                <a:spcPts val="0"/>
              </a:spcAft>
              <a:buSzPts val="1600"/>
              <a:buNone/>
            </a:pPr>
            <a:endParaRPr dirty="0">
              <a:solidFill>
                <a:schemeClr val="dk1"/>
              </a:solidFill>
              <a:latin typeface="Arial"/>
              <a:ea typeface="Arial"/>
              <a:cs typeface="Arial"/>
              <a:sym typeface="Arial"/>
            </a:endParaRPr>
          </a:p>
          <a:p>
            <a:pPr marL="0" lvl="0" indent="0" algn="l" rtl="0">
              <a:lnSpc>
                <a:spcPct val="100000"/>
              </a:lnSpc>
              <a:spcBef>
                <a:spcPts val="0"/>
              </a:spcBef>
              <a:spcAft>
                <a:spcPts val="0"/>
              </a:spcAft>
              <a:buSzPts val="1600"/>
              <a:buNone/>
            </a:pPr>
            <a:r>
              <a:rPr lang="en-IE" b="0" i="0" u="none" strike="noStrike" dirty="0">
                <a:solidFill>
                  <a:schemeClr val="dk1"/>
                </a:solidFill>
                <a:latin typeface="Arial"/>
                <a:ea typeface="Arial"/>
                <a:cs typeface="Arial"/>
                <a:sym typeface="Arial"/>
              </a:rPr>
              <a:t>Na taj </a:t>
            </a:r>
            <a:r>
              <a:rPr lang="en-IE" b="0" i="0" u="none" strike="noStrike" dirty="0" err="1">
                <a:solidFill>
                  <a:schemeClr val="dk1"/>
                </a:solidFill>
                <a:latin typeface="Arial"/>
                <a:ea typeface="Arial"/>
                <a:cs typeface="Arial"/>
                <a:sym typeface="Arial"/>
              </a:rPr>
              <a:t>način</a:t>
            </a:r>
            <a:r>
              <a:rPr lang="en-IE" b="0" i="0" u="none" strike="noStrike" dirty="0">
                <a:solidFill>
                  <a:schemeClr val="dk1"/>
                </a:solidFill>
                <a:latin typeface="Arial"/>
                <a:ea typeface="Arial"/>
                <a:cs typeface="Arial"/>
                <a:sym typeface="Arial"/>
              </a:rPr>
              <a:t> </a:t>
            </a:r>
            <a:r>
              <a:rPr lang="en-IE" b="0" i="0" u="none" strike="noStrike" dirty="0" err="1">
                <a:solidFill>
                  <a:schemeClr val="dk1"/>
                </a:solidFill>
                <a:latin typeface="Arial"/>
                <a:ea typeface="Arial"/>
                <a:cs typeface="Arial"/>
                <a:sym typeface="Arial"/>
              </a:rPr>
              <a:t>tvrtke</a:t>
            </a:r>
            <a:r>
              <a:rPr lang="en-IE" b="0" i="0" u="none" strike="noStrike" dirty="0">
                <a:solidFill>
                  <a:schemeClr val="dk1"/>
                </a:solidFill>
                <a:latin typeface="Arial"/>
                <a:ea typeface="Arial"/>
                <a:cs typeface="Arial"/>
                <a:sym typeface="Arial"/>
              </a:rPr>
              <a:t> </a:t>
            </a:r>
            <a:r>
              <a:rPr lang="en-IE" b="0" i="0" u="none" strike="noStrike" dirty="0" err="1">
                <a:solidFill>
                  <a:schemeClr val="dk1"/>
                </a:solidFill>
                <a:latin typeface="Arial"/>
                <a:ea typeface="Arial"/>
                <a:cs typeface="Arial"/>
                <a:sym typeface="Arial"/>
              </a:rPr>
              <a:t>koriste</a:t>
            </a:r>
            <a:r>
              <a:rPr lang="en-IE" b="0" i="0" u="none" strike="noStrike" dirty="0">
                <a:solidFill>
                  <a:schemeClr val="dk1"/>
                </a:solidFill>
                <a:latin typeface="Arial"/>
                <a:ea typeface="Arial"/>
                <a:cs typeface="Arial"/>
                <a:sym typeface="Arial"/>
              </a:rPr>
              <a:t> </a:t>
            </a:r>
            <a:r>
              <a:rPr lang="en-IE" b="0" i="0" u="none" strike="noStrike" dirty="0" err="1">
                <a:solidFill>
                  <a:schemeClr val="dk1"/>
                </a:solidFill>
                <a:latin typeface="Arial"/>
                <a:ea typeface="Arial"/>
                <a:cs typeface="Arial"/>
                <a:sym typeface="Arial"/>
              </a:rPr>
              <a:t>priljev</a:t>
            </a:r>
            <a:r>
              <a:rPr lang="en-IE" b="0" i="0" u="none" strike="noStrike" dirty="0">
                <a:solidFill>
                  <a:schemeClr val="dk1"/>
                </a:solidFill>
                <a:latin typeface="Arial"/>
                <a:ea typeface="Arial"/>
                <a:cs typeface="Arial"/>
                <a:sym typeface="Arial"/>
              </a:rPr>
              <a:t> </a:t>
            </a:r>
            <a:r>
              <a:rPr lang="en-IE" b="0" i="0" u="none" strike="noStrike" dirty="0" err="1">
                <a:solidFill>
                  <a:schemeClr val="dk1"/>
                </a:solidFill>
                <a:latin typeface="Arial"/>
                <a:ea typeface="Arial"/>
                <a:cs typeface="Arial"/>
                <a:sym typeface="Arial"/>
              </a:rPr>
              <a:t>znanja</a:t>
            </a:r>
            <a:r>
              <a:rPr lang="en-IE" b="0" i="0" u="none" strike="noStrike" dirty="0">
                <a:solidFill>
                  <a:schemeClr val="dk1"/>
                </a:solidFill>
                <a:latin typeface="Arial"/>
                <a:ea typeface="Arial"/>
                <a:cs typeface="Arial"/>
                <a:sym typeface="Arial"/>
              </a:rPr>
              <a:t> </a:t>
            </a:r>
            <a:r>
              <a:rPr lang="en-IE" b="0" i="0" u="none" strike="noStrike" dirty="0" err="1">
                <a:solidFill>
                  <a:schemeClr val="dk1"/>
                </a:solidFill>
                <a:latin typeface="Arial"/>
                <a:ea typeface="Arial"/>
                <a:cs typeface="Arial"/>
                <a:sym typeface="Arial"/>
              </a:rPr>
              <a:t>kako</a:t>
            </a:r>
            <a:r>
              <a:rPr lang="en-IE" b="0" i="0" u="none" strike="noStrike" dirty="0">
                <a:solidFill>
                  <a:schemeClr val="dk1"/>
                </a:solidFill>
                <a:latin typeface="Arial"/>
                <a:ea typeface="Arial"/>
                <a:cs typeface="Arial"/>
                <a:sym typeface="Arial"/>
              </a:rPr>
              <a:t> bi </a:t>
            </a:r>
            <a:r>
              <a:rPr lang="en-IE" b="0" i="0" u="none" strike="noStrike" dirty="0" err="1">
                <a:solidFill>
                  <a:schemeClr val="dk1"/>
                </a:solidFill>
                <a:latin typeface="Arial"/>
                <a:ea typeface="Arial"/>
                <a:cs typeface="Arial"/>
                <a:sym typeface="Arial"/>
              </a:rPr>
              <a:t>ubrzale</a:t>
            </a:r>
            <a:r>
              <a:rPr lang="en-IE" b="0" i="0" u="none" strike="noStrike" dirty="0">
                <a:solidFill>
                  <a:schemeClr val="dk1"/>
                </a:solidFill>
                <a:latin typeface="Arial"/>
                <a:ea typeface="Arial"/>
                <a:cs typeface="Arial"/>
                <a:sym typeface="Arial"/>
              </a:rPr>
              <a:t> </a:t>
            </a:r>
            <a:r>
              <a:rPr lang="en-IE" b="0" i="0" u="none" strike="noStrike" dirty="0" err="1">
                <a:solidFill>
                  <a:schemeClr val="dk1"/>
                </a:solidFill>
                <a:latin typeface="Arial"/>
                <a:ea typeface="Arial"/>
                <a:cs typeface="Arial"/>
                <a:sym typeface="Arial"/>
              </a:rPr>
              <a:t>inovacije</a:t>
            </a:r>
            <a:r>
              <a:rPr lang="en-IE" b="0" i="0" u="none" strike="noStrike" dirty="0">
                <a:solidFill>
                  <a:schemeClr val="dk1"/>
                </a:solidFill>
                <a:latin typeface="Arial"/>
                <a:ea typeface="Arial"/>
                <a:cs typeface="Arial"/>
                <a:sym typeface="Arial"/>
              </a:rPr>
              <a:t> (Pee, 2016.).</a:t>
            </a:r>
            <a:endParaRPr dirty="0"/>
          </a:p>
          <a:p>
            <a:pPr marL="0" lvl="0" indent="0" algn="l" rtl="0">
              <a:lnSpc>
                <a:spcPct val="100000"/>
              </a:lnSpc>
              <a:spcBef>
                <a:spcPts val="0"/>
              </a:spcBef>
              <a:spcAft>
                <a:spcPts val="0"/>
              </a:spcAft>
              <a:buSzPts val="1600"/>
              <a:buNone/>
            </a:pPr>
            <a:endParaRPr dirty="0">
              <a:solidFill>
                <a:schemeClr val="dk1"/>
              </a:solidFill>
              <a:latin typeface="Arial"/>
              <a:ea typeface="Arial"/>
              <a:cs typeface="Arial"/>
              <a:sym typeface="Arial"/>
            </a:endParaRPr>
          </a:p>
          <a:p>
            <a:pPr marL="0" lvl="0" indent="0" algn="l" rtl="0">
              <a:lnSpc>
                <a:spcPct val="100000"/>
              </a:lnSpc>
              <a:spcBef>
                <a:spcPts val="0"/>
              </a:spcBef>
              <a:spcAft>
                <a:spcPts val="0"/>
              </a:spcAft>
              <a:buSzPts val="1600"/>
              <a:buNone/>
            </a:pPr>
            <a:r>
              <a:rPr lang="en-IE" b="0" i="0" u="none" strike="noStrike" dirty="0" err="1">
                <a:solidFill>
                  <a:schemeClr val="dk1"/>
                </a:solidFill>
                <a:latin typeface="Arial"/>
                <a:ea typeface="Arial"/>
                <a:cs typeface="Arial"/>
                <a:sym typeface="Arial"/>
              </a:rPr>
              <a:t>Dakle</a:t>
            </a:r>
            <a:r>
              <a:rPr lang="en-IE" b="0" i="0" u="none" strike="noStrike" dirty="0">
                <a:solidFill>
                  <a:schemeClr val="dk1"/>
                </a:solidFill>
                <a:latin typeface="Arial"/>
                <a:ea typeface="Arial"/>
                <a:cs typeface="Arial"/>
                <a:sym typeface="Arial"/>
              </a:rPr>
              <a:t>, </a:t>
            </a:r>
            <a:r>
              <a:rPr lang="en-IE" b="0" i="0" u="none" strike="noStrike" dirty="0" err="1">
                <a:solidFill>
                  <a:schemeClr val="dk1"/>
                </a:solidFill>
                <a:latin typeface="Arial"/>
                <a:ea typeface="Arial"/>
                <a:cs typeface="Arial"/>
                <a:sym typeface="Arial"/>
              </a:rPr>
              <a:t>osim</a:t>
            </a:r>
            <a:r>
              <a:rPr lang="en-IE" b="0" i="0" u="none" strike="noStrike" dirty="0">
                <a:solidFill>
                  <a:schemeClr val="dk1"/>
                </a:solidFill>
                <a:latin typeface="Arial"/>
                <a:ea typeface="Arial"/>
                <a:cs typeface="Arial"/>
                <a:sym typeface="Arial"/>
              </a:rPr>
              <a:t> </a:t>
            </a:r>
            <a:r>
              <a:rPr lang="en-IE" b="0" i="0" u="none" strike="noStrike" dirty="0" err="1">
                <a:solidFill>
                  <a:schemeClr val="dk1"/>
                </a:solidFill>
                <a:latin typeface="Arial"/>
                <a:ea typeface="Arial"/>
                <a:cs typeface="Arial"/>
                <a:sym typeface="Arial"/>
              </a:rPr>
              <a:t>zajedničkog</a:t>
            </a:r>
            <a:r>
              <a:rPr lang="en-IE" b="0" i="0" u="none" strike="noStrike" dirty="0">
                <a:solidFill>
                  <a:schemeClr val="dk1"/>
                </a:solidFill>
                <a:latin typeface="Arial"/>
                <a:ea typeface="Arial"/>
                <a:cs typeface="Arial"/>
                <a:sym typeface="Arial"/>
              </a:rPr>
              <a:t> </a:t>
            </a:r>
            <a:r>
              <a:rPr lang="en-IE" b="0" i="0" u="none" strike="noStrike" dirty="0" err="1">
                <a:solidFill>
                  <a:schemeClr val="dk1"/>
                </a:solidFill>
                <a:latin typeface="Arial"/>
                <a:ea typeface="Arial"/>
                <a:cs typeface="Arial"/>
                <a:sym typeface="Arial"/>
              </a:rPr>
              <a:t>stvaranja</a:t>
            </a:r>
            <a:r>
              <a:rPr lang="en-IE" b="0" i="0" u="none" strike="noStrike" dirty="0">
                <a:solidFill>
                  <a:schemeClr val="dk1"/>
                </a:solidFill>
                <a:latin typeface="Arial"/>
                <a:ea typeface="Arial"/>
                <a:cs typeface="Arial"/>
                <a:sym typeface="Arial"/>
              </a:rPr>
              <a:t>, termini </a:t>
            </a:r>
            <a:r>
              <a:rPr lang="en-IE" b="0" i="0" u="none" strike="noStrike" dirty="0" err="1">
                <a:solidFill>
                  <a:schemeClr val="dk1"/>
                </a:solidFill>
                <a:latin typeface="Arial"/>
                <a:ea typeface="Arial"/>
                <a:cs typeface="Arial"/>
                <a:sym typeface="Arial"/>
              </a:rPr>
              <a:t>otvorena</a:t>
            </a:r>
            <a:r>
              <a:rPr lang="en-IE" b="0" i="0" u="none" strike="noStrike" dirty="0">
                <a:solidFill>
                  <a:schemeClr val="dk1"/>
                </a:solidFill>
                <a:latin typeface="Arial"/>
                <a:ea typeface="Arial"/>
                <a:cs typeface="Arial"/>
                <a:sym typeface="Arial"/>
              </a:rPr>
              <a:t> </a:t>
            </a:r>
            <a:r>
              <a:rPr lang="en-IE" b="0" i="0" u="none" strike="noStrike" dirty="0" err="1">
                <a:solidFill>
                  <a:schemeClr val="dk1"/>
                </a:solidFill>
                <a:latin typeface="Arial"/>
                <a:ea typeface="Arial"/>
                <a:cs typeface="Arial"/>
                <a:sym typeface="Arial"/>
              </a:rPr>
              <a:t>inovacija</a:t>
            </a:r>
            <a:r>
              <a:rPr lang="en-IE" b="0" i="0" u="none" strike="noStrike" dirty="0">
                <a:solidFill>
                  <a:schemeClr val="dk1"/>
                </a:solidFill>
                <a:latin typeface="Arial"/>
                <a:ea typeface="Arial"/>
                <a:cs typeface="Arial"/>
                <a:sym typeface="Arial"/>
              </a:rPr>
              <a:t> </a:t>
            </a:r>
            <a:r>
              <a:rPr lang="en-IE" b="0" i="0" u="none" strike="noStrike" dirty="0" err="1">
                <a:solidFill>
                  <a:schemeClr val="dk1"/>
                </a:solidFill>
                <a:latin typeface="Arial"/>
                <a:ea typeface="Arial"/>
                <a:cs typeface="Arial"/>
                <a:sym typeface="Arial"/>
              </a:rPr>
              <a:t>ili</a:t>
            </a:r>
            <a:r>
              <a:rPr lang="en-IE" b="0" i="0" u="none" strike="noStrike" dirty="0">
                <a:solidFill>
                  <a:schemeClr val="dk1"/>
                </a:solidFill>
                <a:latin typeface="Arial"/>
                <a:ea typeface="Arial"/>
                <a:cs typeface="Arial"/>
                <a:sym typeface="Arial"/>
              </a:rPr>
              <a:t> </a:t>
            </a:r>
            <a:r>
              <a:rPr lang="en-IE" b="0" i="0" u="none" strike="noStrike" dirty="0" err="1">
                <a:solidFill>
                  <a:schemeClr val="dk1"/>
                </a:solidFill>
                <a:latin typeface="Arial"/>
                <a:ea typeface="Arial"/>
                <a:cs typeface="Arial"/>
                <a:sym typeface="Arial"/>
              </a:rPr>
              <a:t>suinovacija</a:t>
            </a:r>
            <a:r>
              <a:rPr lang="en-IE" b="0" i="0" u="none" strike="noStrike" dirty="0">
                <a:solidFill>
                  <a:schemeClr val="dk1"/>
                </a:solidFill>
                <a:latin typeface="Arial"/>
                <a:ea typeface="Arial"/>
                <a:cs typeface="Arial"/>
                <a:sym typeface="Arial"/>
              </a:rPr>
              <a:t> </a:t>
            </a:r>
            <a:r>
              <a:rPr lang="en-IE" b="0" i="0" u="none" strike="noStrike" dirty="0" err="1">
                <a:solidFill>
                  <a:schemeClr val="dk1"/>
                </a:solidFill>
                <a:latin typeface="Arial"/>
                <a:ea typeface="Arial"/>
                <a:cs typeface="Arial"/>
                <a:sym typeface="Arial"/>
              </a:rPr>
              <a:t>često</a:t>
            </a:r>
            <a:r>
              <a:rPr lang="en-IE" b="0" i="0" u="none" strike="noStrike" dirty="0">
                <a:solidFill>
                  <a:schemeClr val="dk1"/>
                </a:solidFill>
                <a:latin typeface="Arial"/>
                <a:ea typeface="Arial"/>
                <a:cs typeface="Arial"/>
                <a:sym typeface="Arial"/>
              </a:rPr>
              <a:t> se </a:t>
            </a:r>
            <a:r>
              <a:rPr lang="en-IE" b="0" i="0" u="none" strike="noStrike" dirty="0" err="1">
                <a:solidFill>
                  <a:schemeClr val="dk1"/>
                </a:solidFill>
                <a:latin typeface="Arial"/>
                <a:ea typeface="Arial"/>
                <a:cs typeface="Arial"/>
                <a:sym typeface="Arial"/>
              </a:rPr>
              <a:t>koriste</a:t>
            </a:r>
            <a:r>
              <a:rPr lang="en-IE" b="0" i="0" u="none" strike="noStrike" dirty="0">
                <a:solidFill>
                  <a:schemeClr val="dk1"/>
                </a:solidFill>
                <a:latin typeface="Arial"/>
                <a:ea typeface="Arial"/>
                <a:cs typeface="Arial"/>
                <a:sym typeface="Arial"/>
              </a:rPr>
              <a:t> </a:t>
            </a:r>
            <a:r>
              <a:rPr lang="en-IE" b="0" i="0" u="none" strike="noStrike" dirty="0" err="1">
                <a:solidFill>
                  <a:schemeClr val="dk1"/>
                </a:solidFill>
                <a:latin typeface="Arial"/>
                <a:ea typeface="Arial"/>
                <a:cs typeface="Arial"/>
                <a:sym typeface="Arial"/>
              </a:rPr>
              <a:t>na</a:t>
            </a:r>
            <a:r>
              <a:rPr lang="en-IE" b="0" i="0" u="none" strike="noStrike" dirty="0">
                <a:solidFill>
                  <a:schemeClr val="dk1"/>
                </a:solidFill>
                <a:latin typeface="Arial"/>
                <a:ea typeface="Arial"/>
                <a:cs typeface="Arial"/>
                <a:sym typeface="Arial"/>
              </a:rPr>
              <a:t> </a:t>
            </a:r>
            <a:r>
              <a:rPr lang="en-IE" b="0" i="0" u="none" strike="noStrike" dirty="0" err="1">
                <a:solidFill>
                  <a:schemeClr val="dk1"/>
                </a:solidFill>
                <a:latin typeface="Arial"/>
                <a:ea typeface="Arial"/>
                <a:cs typeface="Arial"/>
                <a:sym typeface="Arial"/>
              </a:rPr>
              <a:t>sličan</a:t>
            </a:r>
            <a:r>
              <a:rPr lang="en-IE" b="0" i="0" u="none" strike="noStrike" dirty="0">
                <a:solidFill>
                  <a:schemeClr val="dk1"/>
                </a:solidFill>
                <a:latin typeface="Arial"/>
                <a:ea typeface="Arial"/>
                <a:cs typeface="Arial"/>
                <a:sym typeface="Arial"/>
              </a:rPr>
              <a:t> </a:t>
            </a:r>
            <a:r>
              <a:rPr lang="en-IE" b="0" i="0" u="none" strike="noStrike" dirty="0" err="1">
                <a:solidFill>
                  <a:schemeClr val="dk1"/>
                </a:solidFill>
                <a:latin typeface="Arial"/>
                <a:ea typeface="Arial"/>
                <a:cs typeface="Arial"/>
                <a:sym typeface="Arial"/>
              </a:rPr>
              <a:t>način</a:t>
            </a:r>
            <a:r>
              <a:rPr lang="en-IE" b="0" i="0" u="none" strike="noStrike" dirty="0">
                <a:solidFill>
                  <a:schemeClr val="dk1"/>
                </a:solidFill>
                <a:latin typeface="Arial"/>
                <a:ea typeface="Arial"/>
                <a:cs typeface="Arial"/>
                <a:sym typeface="Arial"/>
              </a:rPr>
              <a:t>.</a:t>
            </a:r>
            <a:endParaRPr dirty="0">
              <a:solidFill>
                <a:schemeClr val="dk1"/>
              </a:solidFill>
              <a:latin typeface="Arial"/>
              <a:ea typeface="Arial"/>
              <a:cs typeface="Arial"/>
              <a:sym typeface="Arial"/>
            </a:endParaRPr>
          </a:p>
        </p:txBody>
      </p:sp>
      <p:sp>
        <p:nvSpPr>
          <p:cNvPr id="2" name="TextBox 19">
            <a:extLst>
              <a:ext uri="{FF2B5EF4-FFF2-40B4-BE49-F238E27FC236}">
                <a16:creationId xmlns:a16="http://schemas.microsoft.com/office/drawing/2014/main" id="{0448D33F-8E01-4F61-DB26-D02332A0938B}"/>
              </a:ext>
            </a:extLst>
          </p:cNvPr>
          <p:cNvSpPr txBox="1"/>
          <p:nvPr/>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pic>
        <p:nvPicPr>
          <p:cNvPr id="3" name="Google Shape;34;p13" descr="Graphical user interface, text, application&#10;&#10;Description automatically generated">
            <a:extLst>
              <a:ext uri="{FF2B5EF4-FFF2-40B4-BE49-F238E27FC236}">
                <a16:creationId xmlns:a16="http://schemas.microsoft.com/office/drawing/2014/main" id="{8F794C90-A8D6-DEDB-6260-F4DF3D2224C2}"/>
              </a:ext>
            </a:extLst>
          </p:cNvPr>
          <p:cNvPicPr preferRelativeResize="0"/>
          <p:nvPr/>
        </p:nvPicPr>
        <p:blipFill rotWithShape="1">
          <a:blip r:embed="rId4">
            <a:alphaModFix/>
          </a:blip>
          <a:srcRect r="25004"/>
          <a:stretch/>
        </p:blipFill>
        <p:spPr>
          <a:xfrm>
            <a:off x="72618" y="4728046"/>
            <a:ext cx="1006682" cy="27580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9"/>
          <p:cNvSpPr txBox="1">
            <a:spLocks noGrp="1"/>
          </p:cNvSpPr>
          <p:nvPr>
            <p:ph type="title"/>
          </p:nvPr>
        </p:nvSpPr>
        <p:spPr>
          <a:xfrm>
            <a:off x="2095458" y="223083"/>
            <a:ext cx="3858900" cy="605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800"/>
              <a:buNone/>
            </a:pPr>
            <a:r>
              <a:rPr lang="en-IE"/>
              <a:t>STUDIJA SLUČAJA</a:t>
            </a:r>
            <a:endParaRPr/>
          </a:p>
        </p:txBody>
      </p:sp>
      <p:sp>
        <p:nvSpPr>
          <p:cNvPr id="194" name="Google Shape;194;p9"/>
          <p:cNvSpPr txBox="1"/>
          <p:nvPr/>
        </p:nvSpPr>
        <p:spPr>
          <a:xfrm>
            <a:off x="3450532" y="1067991"/>
            <a:ext cx="5007651" cy="3323946"/>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rgbClr val="000000"/>
              </a:buClr>
              <a:buSzPts val="1400"/>
              <a:buFont typeface="Arial"/>
              <a:buChar char="•"/>
            </a:pPr>
            <a:r>
              <a:rPr lang="en-IE" sz="1400" b="0" i="0" u="none" strike="noStrike" cap="none" dirty="0">
                <a:solidFill>
                  <a:schemeClr val="dk1"/>
                </a:solidFill>
                <a:latin typeface="Arial"/>
                <a:ea typeface="Arial"/>
                <a:cs typeface="Arial"/>
                <a:sym typeface="Arial"/>
              </a:rPr>
              <a:t>RITTER SPORT je </a:t>
            </a:r>
            <a:r>
              <a:rPr lang="en-IE" sz="1400" b="0" i="0" u="none" strike="noStrike" cap="none" dirty="0" err="1">
                <a:solidFill>
                  <a:schemeClr val="dk1"/>
                </a:solidFill>
                <a:latin typeface="Arial"/>
                <a:ea typeface="Arial"/>
                <a:cs typeface="Arial"/>
                <a:sym typeface="Arial"/>
              </a:rPr>
              <a:t>jedan</a:t>
            </a:r>
            <a:r>
              <a:rPr lang="en-IE" sz="1400" b="0" i="0" u="none" strike="noStrike" cap="none" dirty="0">
                <a:solidFill>
                  <a:schemeClr val="dk1"/>
                </a:solidFill>
                <a:latin typeface="Arial"/>
                <a:ea typeface="Arial"/>
                <a:cs typeface="Arial"/>
                <a:sym typeface="Arial"/>
              </a:rPr>
              <a:t> od </a:t>
            </a:r>
            <a:r>
              <a:rPr lang="en-IE" sz="1400" b="0" i="0" u="none" strike="noStrike" cap="none" dirty="0" err="1">
                <a:solidFill>
                  <a:schemeClr val="dk1"/>
                </a:solidFill>
                <a:latin typeface="Arial"/>
                <a:ea typeface="Arial"/>
                <a:cs typeface="Arial"/>
                <a:sym typeface="Arial"/>
              </a:rPr>
              <a:t>najpopularnijih</a:t>
            </a:r>
            <a:r>
              <a:rPr lang="en-IE" sz="1400" b="0" i="0" u="none" strike="noStrike" cap="none" dirty="0">
                <a:solidFill>
                  <a:schemeClr val="dk1"/>
                </a:solidFill>
                <a:latin typeface="Arial"/>
                <a:ea typeface="Arial"/>
                <a:cs typeface="Arial"/>
                <a:sym typeface="Arial"/>
              </a:rPr>
              <a:t> </a:t>
            </a:r>
            <a:r>
              <a:rPr lang="en-IE" sz="1400" b="0" i="0" u="none" strike="noStrike" cap="none" dirty="0" err="1">
                <a:solidFill>
                  <a:schemeClr val="dk1"/>
                </a:solidFill>
                <a:latin typeface="Arial"/>
                <a:ea typeface="Arial"/>
                <a:cs typeface="Arial"/>
                <a:sym typeface="Arial"/>
              </a:rPr>
              <a:t>brandova</a:t>
            </a:r>
            <a:r>
              <a:rPr lang="en-IE" sz="1400" b="0" i="0" u="none" strike="noStrike" cap="none" dirty="0">
                <a:solidFill>
                  <a:schemeClr val="dk1"/>
                </a:solidFill>
                <a:latin typeface="Arial"/>
                <a:ea typeface="Arial"/>
                <a:cs typeface="Arial"/>
                <a:sym typeface="Arial"/>
              </a:rPr>
              <a:t> </a:t>
            </a:r>
            <a:r>
              <a:rPr lang="en-IE" sz="1400" b="0" i="0" u="none" strike="noStrike" cap="none" dirty="0" err="1">
                <a:solidFill>
                  <a:schemeClr val="dk1"/>
                </a:solidFill>
                <a:latin typeface="Arial"/>
                <a:ea typeface="Arial"/>
                <a:cs typeface="Arial"/>
                <a:sym typeface="Arial"/>
              </a:rPr>
              <a:t>slastica</a:t>
            </a:r>
            <a:r>
              <a:rPr lang="en-IE" sz="1400" b="0" i="0" u="none" strike="noStrike" cap="none" dirty="0">
                <a:solidFill>
                  <a:schemeClr val="dk1"/>
                </a:solidFill>
                <a:latin typeface="Arial"/>
                <a:ea typeface="Arial"/>
                <a:cs typeface="Arial"/>
                <a:sym typeface="Arial"/>
              </a:rPr>
              <a:t> u </a:t>
            </a:r>
            <a:r>
              <a:rPr lang="en-IE" sz="1400" b="0" i="0" u="none" strike="noStrike" cap="none" dirty="0" err="1">
                <a:solidFill>
                  <a:schemeClr val="dk1"/>
                </a:solidFill>
                <a:latin typeface="Arial"/>
                <a:ea typeface="Arial"/>
                <a:cs typeface="Arial"/>
                <a:sym typeface="Arial"/>
              </a:rPr>
              <a:t>Njemačkoj</a:t>
            </a:r>
            <a:r>
              <a:rPr lang="en-IE" sz="1400" b="0" i="0" u="none" strike="noStrike" cap="none" dirty="0">
                <a:solidFill>
                  <a:schemeClr val="dk1"/>
                </a:solidFill>
                <a:latin typeface="Arial"/>
                <a:ea typeface="Arial"/>
                <a:cs typeface="Arial"/>
                <a:sym typeface="Arial"/>
              </a:rPr>
              <a:t> </a:t>
            </a:r>
            <a:r>
              <a:rPr lang="en-IE" sz="1400" b="0" i="0" u="none" strike="noStrike" cap="none" dirty="0" err="1">
                <a:solidFill>
                  <a:schemeClr val="dk1"/>
                </a:solidFill>
                <a:latin typeface="Arial"/>
                <a:ea typeface="Arial"/>
                <a:cs typeface="Arial"/>
                <a:sym typeface="Arial"/>
              </a:rPr>
              <a:t>i</a:t>
            </a:r>
            <a:r>
              <a:rPr lang="en-IE" sz="1400" b="0" i="0" u="none" strike="noStrike" cap="none" dirty="0">
                <a:solidFill>
                  <a:schemeClr val="dk1"/>
                </a:solidFill>
                <a:latin typeface="Arial"/>
                <a:ea typeface="Arial"/>
                <a:cs typeface="Arial"/>
                <a:sym typeface="Arial"/>
              </a:rPr>
              <a:t> </a:t>
            </a:r>
            <a:r>
              <a:rPr lang="en-IE" sz="1400" b="0" i="0" u="none" strike="noStrike" cap="none" dirty="0" err="1">
                <a:solidFill>
                  <a:schemeClr val="dk1"/>
                </a:solidFill>
                <a:latin typeface="Arial"/>
                <a:ea typeface="Arial"/>
                <a:cs typeface="Arial"/>
                <a:sym typeface="Arial"/>
              </a:rPr>
              <a:t>poznat</a:t>
            </a:r>
            <a:r>
              <a:rPr lang="en-IE" sz="1400" b="0" i="0" u="none" strike="noStrike" cap="none" dirty="0">
                <a:solidFill>
                  <a:schemeClr val="dk1"/>
                </a:solidFill>
                <a:latin typeface="Arial"/>
                <a:ea typeface="Arial"/>
                <a:cs typeface="Arial"/>
                <a:sym typeface="Arial"/>
              </a:rPr>
              <a:t> po </a:t>
            </a:r>
            <a:r>
              <a:rPr lang="en-IE" sz="1400" b="0" i="0" u="none" strike="noStrike" cap="none" dirty="0" err="1">
                <a:solidFill>
                  <a:schemeClr val="dk1"/>
                </a:solidFill>
                <a:latin typeface="Arial"/>
                <a:ea typeface="Arial"/>
                <a:cs typeface="Arial"/>
                <a:sym typeface="Arial"/>
              </a:rPr>
              <a:t>svom</a:t>
            </a:r>
            <a:r>
              <a:rPr lang="en-IE" sz="1400" b="0" i="0" u="none" strike="noStrike" cap="none" dirty="0">
                <a:solidFill>
                  <a:schemeClr val="dk1"/>
                </a:solidFill>
                <a:latin typeface="Arial"/>
                <a:ea typeface="Arial"/>
                <a:cs typeface="Arial"/>
                <a:sym typeface="Arial"/>
              </a:rPr>
              <a:t> </a:t>
            </a:r>
            <a:r>
              <a:rPr lang="en-IE" sz="1400" b="0" i="0" u="none" strike="noStrike" cap="none" dirty="0" err="1">
                <a:solidFill>
                  <a:schemeClr val="dk1"/>
                </a:solidFill>
                <a:latin typeface="Arial"/>
                <a:ea typeface="Arial"/>
                <a:cs typeface="Arial"/>
                <a:sym typeface="Arial"/>
              </a:rPr>
              <a:t>kvadratnom</a:t>
            </a:r>
            <a:r>
              <a:rPr lang="en-IE" sz="1400" b="0" i="0" u="none" strike="noStrike" cap="none" dirty="0">
                <a:solidFill>
                  <a:schemeClr val="dk1"/>
                </a:solidFill>
                <a:latin typeface="Arial"/>
                <a:ea typeface="Arial"/>
                <a:cs typeface="Arial"/>
                <a:sym typeface="Arial"/>
              </a:rPr>
              <a:t> </a:t>
            </a:r>
            <a:r>
              <a:rPr lang="en-IE" sz="1400" b="0" i="0" u="none" strike="noStrike" cap="none" dirty="0" err="1">
                <a:solidFill>
                  <a:schemeClr val="dk1"/>
                </a:solidFill>
                <a:latin typeface="Arial"/>
                <a:ea typeface="Arial"/>
                <a:cs typeface="Arial"/>
                <a:sym typeface="Arial"/>
              </a:rPr>
              <a:t>obliku</a:t>
            </a:r>
            <a:r>
              <a:rPr lang="en-IE" sz="1400" b="0" i="0" u="none" strike="noStrike" cap="none" dirty="0">
                <a:solidFill>
                  <a:schemeClr val="dk1"/>
                </a:solidFill>
                <a:latin typeface="Arial"/>
                <a:ea typeface="Arial"/>
                <a:cs typeface="Arial"/>
                <a:sym typeface="Arial"/>
              </a:rPr>
              <a:t>. </a:t>
            </a:r>
            <a:r>
              <a:rPr lang="en-IE" sz="1400" b="0" i="0" u="none" strike="noStrike" cap="none" dirty="0" err="1">
                <a:solidFill>
                  <a:schemeClr val="dk1"/>
                </a:solidFill>
                <a:latin typeface="Arial"/>
                <a:ea typeface="Arial"/>
                <a:cs typeface="Arial"/>
                <a:sym typeface="Arial"/>
              </a:rPr>
              <a:t>Proizvođač</a:t>
            </a:r>
            <a:r>
              <a:rPr lang="en-IE" sz="1400" b="0" i="0" u="none" strike="noStrike" cap="none" dirty="0">
                <a:solidFill>
                  <a:schemeClr val="dk1"/>
                </a:solidFill>
                <a:latin typeface="Arial"/>
                <a:ea typeface="Arial"/>
                <a:cs typeface="Arial"/>
                <a:sym typeface="Arial"/>
              </a:rPr>
              <a:t> </a:t>
            </a:r>
            <a:r>
              <a:rPr lang="en-IE" sz="1400" b="0" i="0" u="none" strike="noStrike" cap="none" dirty="0" err="1">
                <a:solidFill>
                  <a:schemeClr val="dk1"/>
                </a:solidFill>
                <a:latin typeface="Arial"/>
                <a:ea typeface="Arial"/>
                <a:cs typeface="Arial"/>
                <a:sym typeface="Arial"/>
              </a:rPr>
              <a:t>čokolade</a:t>
            </a:r>
            <a:r>
              <a:rPr lang="en-IE" sz="1400" b="0" i="0" u="none" strike="noStrike" cap="none" dirty="0">
                <a:solidFill>
                  <a:schemeClr val="dk1"/>
                </a:solidFill>
                <a:latin typeface="Arial"/>
                <a:ea typeface="Arial"/>
                <a:cs typeface="Arial"/>
                <a:sym typeface="Arial"/>
              </a:rPr>
              <a:t> </a:t>
            </a:r>
            <a:r>
              <a:rPr lang="en-IE" sz="1400" b="0" i="0" u="none" strike="noStrike" cap="none" dirty="0" err="1">
                <a:solidFill>
                  <a:schemeClr val="dk1"/>
                </a:solidFill>
                <a:latin typeface="Arial"/>
                <a:ea typeface="Arial"/>
                <a:cs typeface="Arial"/>
                <a:sym typeface="Arial"/>
              </a:rPr>
              <a:t>ima</a:t>
            </a:r>
            <a:r>
              <a:rPr lang="en-IE" sz="1400" b="0" i="0" u="none" strike="noStrike" cap="none" dirty="0">
                <a:solidFill>
                  <a:schemeClr val="dk1"/>
                </a:solidFill>
                <a:latin typeface="Arial"/>
                <a:ea typeface="Arial"/>
                <a:cs typeface="Arial"/>
                <a:sym typeface="Arial"/>
              </a:rPr>
              <a:t> </a:t>
            </a:r>
            <a:r>
              <a:rPr lang="en-IE" sz="1400" b="0" i="0" u="none" strike="noStrike" cap="none" dirty="0" err="1">
                <a:solidFill>
                  <a:schemeClr val="dk1"/>
                </a:solidFill>
                <a:latin typeface="Arial"/>
                <a:ea typeface="Arial"/>
                <a:cs typeface="Arial"/>
                <a:sym typeface="Arial"/>
              </a:rPr>
              <a:t>promet</a:t>
            </a:r>
            <a:r>
              <a:rPr lang="en-IE" sz="1400" b="0" i="0" u="none" strike="noStrike" cap="none" dirty="0">
                <a:solidFill>
                  <a:schemeClr val="dk1"/>
                </a:solidFill>
                <a:latin typeface="Arial"/>
                <a:ea typeface="Arial"/>
                <a:cs typeface="Arial"/>
                <a:sym typeface="Arial"/>
              </a:rPr>
              <a:t> od 470 </a:t>
            </a:r>
            <a:r>
              <a:rPr lang="en-IE" sz="1400" b="0" i="0" u="none" strike="noStrike" cap="none" dirty="0" err="1">
                <a:solidFill>
                  <a:schemeClr val="dk1"/>
                </a:solidFill>
                <a:latin typeface="Arial"/>
                <a:ea typeface="Arial"/>
                <a:cs typeface="Arial"/>
                <a:sym typeface="Arial"/>
              </a:rPr>
              <a:t>milijuna</a:t>
            </a:r>
            <a:r>
              <a:rPr lang="en-IE" sz="1400" b="0" i="0" u="none" strike="noStrike" cap="none" dirty="0">
                <a:solidFill>
                  <a:schemeClr val="dk1"/>
                </a:solidFill>
                <a:latin typeface="Arial"/>
                <a:ea typeface="Arial"/>
                <a:cs typeface="Arial"/>
                <a:sym typeface="Arial"/>
              </a:rPr>
              <a:t> </a:t>
            </a:r>
            <a:r>
              <a:rPr lang="en-IE" sz="1400" b="0" i="0" u="none" strike="noStrike" cap="none" dirty="0" err="1">
                <a:solidFill>
                  <a:schemeClr val="dk1"/>
                </a:solidFill>
                <a:latin typeface="Arial"/>
                <a:ea typeface="Arial"/>
                <a:cs typeface="Arial"/>
                <a:sym typeface="Arial"/>
              </a:rPr>
              <a:t>eura</a:t>
            </a:r>
            <a:r>
              <a:rPr lang="en-IE" sz="1400" b="0" i="0" u="none" strike="noStrike" cap="none" dirty="0">
                <a:solidFill>
                  <a:schemeClr val="dk1"/>
                </a:solidFill>
                <a:latin typeface="Arial"/>
                <a:ea typeface="Arial"/>
                <a:cs typeface="Arial"/>
                <a:sym typeface="Arial"/>
              </a:rPr>
              <a:t> </a:t>
            </a:r>
            <a:r>
              <a:rPr lang="en-IE" sz="1400" b="0" i="0" u="none" strike="noStrike" cap="none" dirty="0" err="1">
                <a:solidFill>
                  <a:schemeClr val="dk1"/>
                </a:solidFill>
                <a:latin typeface="Arial"/>
                <a:ea typeface="Arial"/>
                <a:cs typeface="Arial"/>
                <a:sym typeface="Arial"/>
              </a:rPr>
              <a:t>i</a:t>
            </a:r>
            <a:r>
              <a:rPr lang="en-IE" sz="1400" b="0" i="0" u="none" strike="noStrike" cap="none" dirty="0">
                <a:solidFill>
                  <a:schemeClr val="dk1"/>
                </a:solidFill>
                <a:latin typeface="Arial"/>
                <a:ea typeface="Arial"/>
                <a:cs typeface="Arial"/>
                <a:sym typeface="Arial"/>
              </a:rPr>
              <a:t> </a:t>
            </a:r>
            <a:r>
              <a:rPr lang="en-IE" sz="1400" b="0" i="0" u="none" strike="noStrike" cap="none" dirty="0" err="1">
                <a:solidFill>
                  <a:schemeClr val="dk1"/>
                </a:solidFill>
                <a:latin typeface="Arial"/>
                <a:ea typeface="Arial"/>
                <a:cs typeface="Arial"/>
                <a:sym typeface="Arial"/>
              </a:rPr>
              <a:t>izvozi</a:t>
            </a:r>
            <a:r>
              <a:rPr lang="en-IE" sz="1400" b="0" i="0" u="none" strike="noStrike" cap="none" dirty="0">
                <a:solidFill>
                  <a:schemeClr val="dk1"/>
                </a:solidFill>
                <a:latin typeface="Arial"/>
                <a:ea typeface="Arial"/>
                <a:cs typeface="Arial"/>
                <a:sym typeface="Arial"/>
              </a:rPr>
              <a:t> u </a:t>
            </a:r>
            <a:r>
              <a:rPr lang="en-IE" sz="1400" b="0" i="0" u="none" strike="noStrike" cap="none" dirty="0" err="1">
                <a:solidFill>
                  <a:schemeClr val="dk1"/>
                </a:solidFill>
                <a:latin typeface="Arial"/>
                <a:ea typeface="Arial"/>
                <a:cs typeface="Arial"/>
                <a:sym typeface="Arial"/>
              </a:rPr>
              <a:t>više</a:t>
            </a:r>
            <a:r>
              <a:rPr lang="en-IE" sz="1400" b="0" i="0" u="none" strike="noStrike" cap="none" dirty="0">
                <a:solidFill>
                  <a:schemeClr val="dk1"/>
                </a:solidFill>
                <a:latin typeface="Arial"/>
                <a:ea typeface="Arial"/>
                <a:cs typeface="Arial"/>
                <a:sym typeface="Arial"/>
              </a:rPr>
              <a:t> od </a:t>
            </a:r>
            <a:r>
              <a:rPr lang="en-IE" sz="1400" b="0" i="0" u="none" strike="noStrike" cap="none" dirty="0" err="1">
                <a:solidFill>
                  <a:schemeClr val="dk1"/>
                </a:solidFill>
                <a:latin typeface="Arial"/>
                <a:ea typeface="Arial"/>
                <a:cs typeface="Arial"/>
                <a:sym typeface="Arial"/>
              </a:rPr>
              <a:t>stotinu</a:t>
            </a:r>
            <a:r>
              <a:rPr lang="en-IE" sz="1400" b="0" i="0" u="none" strike="noStrike" cap="none" dirty="0">
                <a:solidFill>
                  <a:schemeClr val="dk1"/>
                </a:solidFill>
                <a:latin typeface="Arial"/>
                <a:ea typeface="Arial"/>
                <a:cs typeface="Arial"/>
                <a:sym typeface="Arial"/>
              </a:rPr>
              <a:t> </a:t>
            </a:r>
            <a:r>
              <a:rPr lang="en-IE" sz="1400" b="0" i="0" u="none" strike="noStrike" cap="none" dirty="0" err="1">
                <a:solidFill>
                  <a:schemeClr val="dk1"/>
                </a:solidFill>
                <a:latin typeface="Arial"/>
                <a:ea typeface="Arial"/>
                <a:cs typeface="Arial"/>
                <a:sym typeface="Arial"/>
              </a:rPr>
              <a:t>zemalja</a:t>
            </a:r>
            <a:r>
              <a:rPr lang="en-IE" sz="1400" b="0" i="0" u="none" strike="noStrike" cap="none" dirty="0">
                <a:solidFill>
                  <a:schemeClr val="dk1"/>
                </a:solidFill>
                <a:latin typeface="Arial"/>
                <a:ea typeface="Arial"/>
                <a:cs typeface="Arial"/>
                <a:sym typeface="Arial"/>
              </a:rPr>
              <a:t> (Ritter Sport, 2016.).</a:t>
            </a:r>
            <a:endParaRPr dirty="0"/>
          </a:p>
          <a:p>
            <a:pPr marL="285750" marR="0" lvl="0" indent="-196850" algn="l" rtl="0">
              <a:lnSpc>
                <a:spcPct val="100000"/>
              </a:lnSpc>
              <a:spcBef>
                <a:spcPts val="0"/>
              </a:spcBef>
              <a:spcAft>
                <a:spcPts val="0"/>
              </a:spcAft>
              <a:buClr>
                <a:srgbClr val="000000"/>
              </a:buClr>
              <a:buSzPts val="1400"/>
              <a:buFont typeface="Arial"/>
              <a:buNone/>
            </a:pPr>
            <a:endParaRPr sz="1400" b="0" i="0" u="none" strike="noStrike" cap="none" dirty="0">
              <a:solidFill>
                <a:schemeClr val="dk1"/>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400"/>
              <a:buFont typeface="Arial"/>
              <a:buChar char="•"/>
            </a:pPr>
            <a:r>
              <a:rPr lang="en-IE" sz="1400" b="0" i="0" u="none" strike="noStrike" cap="none" dirty="0">
                <a:solidFill>
                  <a:schemeClr val="dk1"/>
                </a:solidFill>
                <a:latin typeface="Arial"/>
                <a:ea typeface="Arial"/>
                <a:cs typeface="Arial"/>
                <a:sym typeface="Arial"/>
              </a:rPr>
              <a:t>Ritter Sport </a:t>
            </a:r>
            <a:r>
              <a:rPr lang="en-IE" sz="1400" b="0" i="0" u="none" strike="noStrike" cap="none" dirty="0" err="1">
                <a:solidFill>
                  <a:schemeClr val="dk1"/>
                </a:solidFill>
                <a:latin typeface="Arial"/>
                <a:ea typeface="Arial"/>
                <a:cs typeface="Arial"/>
                <a:sym typeface="Arial"/>
              </a:rPr>
              <a:t>ima</a:t>
            </a:r>
            <a:r>
              <a:rPr lang="en-IE" sz="1400" b="0" i="0" u="none" strike="noStrike" cap="none" dirty="0">
                <a:solidFill>
                  <a:schemeClr val="dk1"/>
                </a:solidFill>
                <a:latin typeface="Arial"/>
                <a:ea typeface="Arial"/>
                <a:cs typeface="Arial"/>
                <a:sym typeface="Arial"/>
              </a:rPr>
              <a:t> </a:t>
            </a:r>
            <a:r>
              <a:rPr lang="en-IE" sz="1400" b="0" i="0" u="none" strike="noStrike" cap="none" dirty="0" err="1">
                <a:solidFill>
                  <a:schemeClr val="dk1"/>
                </a:solidFill>
                <a:latin typeface="Arial"/>
                <a:ea typeface="Arial"/>
                <a:cs typeface="Arial"/>
                <a:sym typeface="Arial"/>
              </a:rPr>
              <a:t>važnu</a:t>
            </a:r>
            <a:r>
              <a:rPr lang="en-IE" sz="1400" b="0" i="0" u="none" strike="noStrike" cap="none" dirty="0">
                <a:solidFill>
                  <a:schemeClr val="dk1"/>
                </a:solidFill>
                <a:latin typeface="Arial"/>
                <a:ea typeface="Arial"/>
                <a:cs typeface="Arial"/>
                <a:sym typeface="Arial"/>
              </a:rPr>
              <a:t> online </a:t>
            </a:r>
            <a:r>
              <a:rPr lang="en-IE" sz="1400" b="0" i="0" u="none" strike="noStrike" cap="none" dirty="0" err="1">
                <a:solidFill>
                  <a:schemeClr val="dk1"/>
                </a:solidFill>
                <a:latin typeface="Arial"/>
                <a:ea typeface="Arial"/>
                <a:cs typeface="Arial"/>
                <a:sym typeface="Arial"/>
              </a:rPr>
              <a:t>prednost</a:t>
            </a:r>
            <a:r>
              <a:rPr lang="en-IE" sz="1400" b="0" i="0" u="none" strike="noStrike" cap="none" dirty="0">
                <a:solidFill>
                  <a:schemeClr val="dk1"/>
                </a:solidFill>
                <a:latin typeface="Arial"/>
                <a:ea typeface="Arial"/>
                <a:cs typeface="Arial"/>
                <a:sym typeface="Arial"/>
              </a:rPr>
              <a:t>, a to je </a:t>
            </a:r>
            <a:r>
              <a:rPr lang="en-IE" sz="1400" b="0" i="0" u="none" strike="noStrike" cap="none" dirty="0" err="1">
                <a:solidFill>
                  <a:schemeClr val="dk1"/>
                </a:solidFill>
                <a:latin typeface="Arial"/>
                <a:ea typeface="Arial"/>
                <a:cs typeface="Arial"/>
                <a:sym typeface="Arial"/>
              </a:rPr>
              <a:t>interaktivna</a:t>
            </a:r>
            <a:r>
              <a:rPr lang="en-IE" sz="1400" b="0" i="0" u="none" strike="noStrike" cap="none" dirty="0">
                <a:solidFill>
                  <a:schemeClr val="dk1"/>
                </a:solidFill>
                <a:latin typeface="Arial"/>
                <a:ea typeface="Arial"/>
                <a:cs typeface="Arial"/>
                <a:sym typeface="Arial"/>
              </a:rPr>
              <a:t> web </a:t>
            </a:r>
            <a:r>
              <a:rPr lang="en-IE" sz="1400" b="0" i="0" u="none" strike="noStrike" cap="none" dirty="0" err="1">
                <a:solidFill>
                  <a:schemeClr val="dk1"/>
                </a:solidFill>
                <a:latin typeface="Arial"/>
                <a:ea typeface="Arial"/>
                <a:cs typeface="Arial"/>
                <a:sym typeface="Arial"/>
              </a:rPr>
              <a:t>stranica</a:t>
            </a:r>
            <a:r>
              <a:rPr lang="en-IE" sz="1400" b="0" i="0" u="none" strike="noStrike" cap="none" dirty="0">
                <a:solidFill>
                  <a:schemeClr val="dk1"/>
                </a:solidFill>
                <a:latin typeface="Arial"/>
                <a:ea typeface="Arial"/>
                <a:cs typeface="Arial"/>
                <a:sym typeface="Arial"/>
              </a:rPr>
              <a:t> </a:t>
            </a:r>
            <a:r>
              <a:rPr lang="en-IE" sz="1400" b="0" i="0" u="none" strike="noStrike" cap="none" dirty="0" err="1">
                <a:solidFill>
                  <a:schemeClr val="dk1"/>
                </a:solidFill>
                <a:latin typeface="Arial"/>
                <a:ea typeface="Arial"/>
                <a:cs typeface="Arial"/>
                <a:sym typeface="Arial"/>
              </a:rPr>
              <a:t>tzv</a:t>
            </a:r>
            <a:r>
              <a:rPr lang="en-IE" sz="1400" b="0" i="0" u="none" strike="noStrike" cap="none" dirty="0">
                <a:solidFill>
                  <a:schemeClr val="dk1"/>
                </a:solidFill>
                <a:latin typeface="Arial"/>
                <a:ea typeface="Arial"/>
                <a:cs typeface="Arial"/>
                <a:sym typeface="Arial"/>
              </a:rPr>
              <a:t> </a:t>
            </a:r>
            <a:r>
              <a:rPr lang="en-IE" sz="1400" b="0" i="0" u="sng" strike="noStrike" cap="none" dirty="0">
                <a:solidFill>
                  <a:schemeClr val="dk1"/>
                </a:solidFill>
                <a:latin typeface="Arial"/>
                <a:ea typeface="Arial"/>
                <a:cs typeface="Arial"/>
                <a:sym typeface="Arial"/>
                <a:hlinkClick r:id="rId3">
                  <a:extLst>
                    <a:ext uri="{A12FA001-AC4F-418D-AE19-62706E023703}">
                      <ahyp:hlinkClr xmlns:ahyp="http://schemas.microsoft.com/office/drawing/2018/hyperlinkcolor" val="tx"/>
                    </a:ext>
                  </a:extLst>
                </a:hlinkClick>
              </a:rPr>
              <a:t>Sortenkreation</a:t>
            </a:r>
            <a:r>
              <a:rPr lang="en-IE" sz="1400" b="0" i="0" u="sng" strike="noStrike" cap="none" dirty="0">
                <a:solidFill>
                  <a:schemeClr val="dk1"/>
                </a:solidFill>
                <a:latin typeface="Arial"/>
                <a:ea typeface="Arial"/>
                <a:cs typeface="Arial"/>
                <a:sym typeface="Arial"/>
              </a:rPr>
              <a:t> </a:t>
            </a:r>
            <a:r>
              <a:rPr lang="en-IE" sz="1400" b="0" i="0" u="none" strike="noStrike" cap="none" dirty="0">
                <a:solidFill>
                  <a:schemeClr val="dk1"/>
                </a:solidFill>
                <a:latin typeface="Arial"/>
                <a:ea typeface="Arial"/>
                <a:cs typeface="Arial"/>
                <a:sym typeface="Arial"/>
              </a:rPr>
              <a:t>(</a:t>
            </a:r>
            <a:r>
              <a:rPr lang="en-IE" sz="1400" b="0" i="1" u="none" strike="noStrike" cap="none" dirty="0" err="1">
                <a:solidFill>
                  <a:schemeClr val="dk1"/>
                </a:solidFill>
                <a:latin typeface="Arial"/>
                <a:ea typeface="Arial"/>
                <a:cs typeface="Arial"/>
                <a:sym typeface="Arial"/>
              </a:rPr>
              <a:t>prevedeno</a:t>
            </a:r>
            <a:r>
              <a:rPr lang="en-IE" sz="1400" b="0" i="0" u="none" strike="noStrike" cap="none" dirty="0">
                <a:solidFill>
                  <a:schemeClr val="dk1"/>
                </a:solidFill>
                <a:latin typeface="Arial"/>
                <a:ea typeface="Arial"/>
                <a:cs typeface="Arial"/>
                <a:sym typeface="Arial"/>
              </a:rPr>
              <a:t>: </a:t>
            </a:r>
            <a:r>
              <a:rPr lang="en-IE" sz="1400" b="0" i="0" u="none" strike="noStrike" cap="none" dirty="0" err="1">
                <a:solidFill>
                  <a:schemeClr val="dk1"/>
                </a:solidFill>
                <a:latin typeface="Arial"/>
                <a:ea typeface="Arial"/>
                <a:cs typeface="Arial"/>
                <a:sym typeface="Arial"/>
              </a:rPr>
              <a:t>čokoladna</a:t>
            </a:r>
            <a:r>
              <a:rPr lang="en-IE" sz="1400" b="0" i="0" u="none" strike="noStrike" cap="none" dirty="0">
                <a:solidFill>
                  <a:schemeClr val="dk1"/>
                </a:solidFill>
                <a:latin typeface="Arial"/>
                <a:ea typeface="Arial"/>
                <a:cs typeface="Arial"/>
                <a:sym typeface="Arial"/>
              </a:rPr>
              <a:t> </a:t>
            </a:r>
            <a:r>
              <a:rPr lang="en-IE" sz="1400" b="0" i="0" u="none" strike="noStrike" cap="none" dirty="0" err="1">
                <a:solidFill>
                  <a:schemeClr val="dk1"/>
                </a:solidFill>
                <a:latin typeface="Arial"/>
                <a:ea typeface="Arial"/>
                <a:cs typeface="Arial"/>
                <a:sym typeface="Arial"/>
              </a:rPr>
              <a:t>kreacija</a:t>
            </a:r>
            <a:r>
              <a:rPr lang="en-IE" sz="1400" b="0" i="0" u="none" strike="noStrike" cap="none" dirty="0">
                <a:solidFill>
                  <a:schemeClr val="dk1"/>
                </a:solidFill>
                <a:latin typeface="Arial"/>
                <a:ea typeface="Arial"/>
                <a:cs typeface="Arial"/>
                <a:sym typeface="Arial"/>
              </a:rPr>
              <a:t>). </a:t>
            </a:r>
            <a:r>
              <a:rPr lang="en-IE" sz="1400" b="0" i="0" u="none" strike="noStrike" cap="none" dirty="0" err="1">
                <a:solidFill>
                  <a:schemeClr val="dk1"/>
                </a:solidFill>
                <a:latin typeface="Arial"/>
                <a:ea typeface="Arial"/>
                <a:cs typeface="Arial"/>
                <a:sym typeface="Arial"/>
              </a:rPr>
              <a:t>Platforma</a:t>
            </a:r>
            <a:r>
              <a:rPr lang="en-IE" sz="1400" b="0" i="0" u="none" strike="noStrike" cap="none" dirty="0">
                <a:solidFill>
                  <a:schemeClr val="dk1"/>
                </a:solidFill>
                <a:latin typeface="Arial"/>
                <a:ea typeface="Arial"/>
                <a:cs typeface="Arial"/>
                <a:sym typeface="Arial"/>
              </a:rPr>
              <a:t> </a:t>
            </a:r>
            <a:r>
              <a:rPr lang="en-IE" sz="1400" b="0" i="0" u="none" strike="noStrike" cap="none" dirty="0" err="1">
                <a:solidFill>
                  <a:schemeClr val="dk1"/>
                </a:solidFill>
                <a:latin typeface="Arial"/>
                <a:ea typeface="Arial"/>
                <a:cs typeface="Arial"/>
                <a:sym typeface="Arial"/>
              </a:rPr>
              <a:t>potiče</a:t>
            </a:r>
            <a:r>
              <a:rPr lang="en-IE" sz="1400" b="0" i="0" u="none" strike="noStrike" cap="none" dirty="0">
                <a:solidFill>
                  <a:schemeClr val="dk1"/>
                </a:solidFill>
                <a:latin typeface="Arial"/>
                <a:ea typeface="Arial"/>
                <a:cs typeface="Arial"/>
                <a:sym typeface="Arial"/>
              </a:rPr>
              <a:t> </a:t>
            </a:r>
            <a:r>
              <a:rPr lang="en-IE" sz="1400" b="0" i="0" u="none" strike="noStrike" cap="none" dirty="0" err="1">
                <a:solidFill>
                  <a:schemeClr val="dk1"/>
                </a:solidFill>
                <a:latin typeface="Arial"/>
                <a:ea typeface="Arial"/>
                <a:cs typeface="Arial"/>
                <a:sym typeface="Arial"/>
              </a:rPr>
              <a:t>kupce</a:t>
            </a:r>
            <a:r>
              <a:rPr lang="en-IE" sz="1400" b="0" i="0" u="none" strike="noStrike" cap="none" dirty="0">
                <a:solidFill>
                  <a:schemeClr val="dk1"/>
                </a:solidFill>
                <a:latin typeface="Arial"/>
                <a:ea typeface="Arial"/>
                <a:cs typeface="Arial"/>
                <a:sym typeface="Arial"/>
              </a:rPr>
              <a:t> </a:t>
            </a:r>
            <a:r>
              <a:rPr lang="en-IE" sz="1400" b="0" i="0" u="none" strike="noStrike" cap="none" dirty="0" err="1">
                <a:solidFill>
                  <a:schemeClr val="dk1"/>
                </a:solidFill>
                <a:latin typeface="Arial"/>
                <a:ea typeface="Arial"/>
                <a:cs typeface="Arial"/>
                <a:sym typeface="Arial"/>
              </a:rPr>
              <a:t>na</a:t>
            </a:r>
            <a:r>
              <a:rPr lang="en-IE" sz="1400" b="0" i="0" u="none" strike="noStrike" cap="none" dirty="0">
                <a:solidFill>
                  <a:schemeClr val="dk1"/>
                </a:solidFill>
                <a:latin typeface="Arial"/>
                <a:ea typeface="Arial"/>
                <a:cs typeface="Arial"/>
                <a:sym typeface="Arial"/>
              </a:rPr>
              <a:t> </a:t>
            </a:r>
            <a:r>
              <a:rPr lang="en-IE" sz="1400" b="0" i="0" u="none" strike="noStrike" cap="none" dirty="0" err="1">
                <a:solidFill>
                  <a:schemeClr val="dk1"/>
                </a:solidFill>
                <a:latin typeface="Arial"/>
                <a:ea typeface="Arial"/>
                <a:cs typeface="Arial"/>
                <a:sym typeface="Arial"/>
              </a:rPr>
              <a:t>generiranje</a:t>
            </a:r>
            <a:r>
              <a:rPr lang="en-IE" sz="1400" b="0" i="0" u="none" strike="noStrike" cap="none" dirty="0">
                <a:solidFill>
                  <a:schemeClr val="dk1"/>
                </a:solidFill>
                <a:latin typeface="Arial"/>
                <a:ea typeface="Arial"/>
                <a:cs typeface="Arial"/>
                <a:sym typeface="Arial"/>
              </a:rPr>
              <a:t> </a:t>
            </a:r>
            <a:r>
              <a:rPr lang="en-IE" sz="1400" b="0" i="0" u="none" strike="noStrike" cap="none" dirty="0" err="1">
                <a:solidFill>
                  <a:schemeClr val="dk1"/>
                </a:solidFill>
                <a:latin typeface="Arial"/>
                <a:ea typeface="Arial"/>
                <a:cs typeface="Arial"/>
                <a:sym typeface="Arial"/>
              </a:rPr>
              <a:t>ideja</a:t>
            </a:r>
            <a:r>
              <a:rPr lang="en-IE" sz="1400" b="0" i="0" u="none" strike="noStrike" cap="none" dirty="0">
                <a:solidFill>
                  <a:schemeClr val="dk1"/>
                </a:solidFill>
                <a:latin typeface="Arial"/>
                <a:ea typeface="Arial"/>
                <a:cs typeface="Arial"/>
                <a:sym typeface="Arial"/>
              </a:rPr>
              <a:t> za </a:t>
            </a:r>
            <a:r>
              <a:rPr lang="en-IE" sz="1400" b="0" i="0" u="none" strike="noStrike" cap="none" dirty="0" err="1">
                <a:solidFill>
                  <a:schemeClr val="dk1"/>
                </a:solidFill>
                <a:latin typeface="Arial"/>
                <a:ea typeface="Arial"/>
                <a:cs typeface="Arial"/>
                <a:sym typeface="Arial"/>
              </a:rPr>
              <a:t>nove</a:t>
            </a:r>
            <a:r>
              <a:rPr lang="en-IE" sz="1400" b="0" i="0" u="none" strike="noStrike" cap="none" dirty="0">
                <a:solidFill>
                  <a:schemeClr val="dk1"/>
                </a:solidFill>
                <a:latin typeface="Arial"/>
                <a:ea typeface="Arial"/>
                <a:cs typeface="Arial"/>
                <a:sym typeface="Arial"/>
              </a:rPr>
              <a:t> </a:t>
            </a:r>
            <a:r>
              <a:rPr lang="en-IE" sz="1400" b="0" i="0" u="none" strike="noStrike" cap="none" dirty="0" err="1">
                <a:solidFill>
                  <a:schemeClr val="dk1"/>
                </a:solidFill>
                <a:latin typeface="Arial"/>
                <a:ea typeface="Arial"/>
                <a:cs typeface="Arial"/>
                <a:sym typeface="Arial"/>
              </a:rPr>
              <a:t>proizvode</a:t>
            </a:r>
            <a:r>
              <a:rPr lang="en-IE" sz="1400" b="0" i="0" u="none" strike="noStrike" cap="none" dirty="0">
                <a:solidFill>
                  <a:schemeClr val="dk1"/>
                </a:solidFill>
                <a:latin typeface="Arial"/>
                <a:ea typeface="Arial"/>
                <a:cs typeface="Arial"/>
                <a:sym typeface="Arial"/>
              </a:rPr>
              <a:t> </a:t>
            </a:r>
            <a:r>
              <a:rPr lang="en-IE" sz="1400" b="0" i="0" u="none" strike="noStrike" cap="none" dirty="0" err="1">
                <a:solidFill>
                  <a:schemeClr val="dk1"/>
                </a:solidFill>
                <a:latin typeface="Arial"/>
                <a:ea typeface="Arial"/>
                <a:cs typeface="Arial"/>
                <a:sym typeface="Arial"/>
              </a:rPr>
              <a:t>i</a:t>
            </a:r>
            <a:r>
              <a:rPr lang="en-IE" sz="1400" b="0" i="0" u="none" strike="noStrike" cap="none" dirty="0">
                <a:solidFill>
                  <a:schemeClr val="dk1"/>
                </a:solidFill>
                <a:latin typeface="Arial"/>
                <a:ea typeface="Arial"/>
                <a:cs typeface="Arial"/>
                <a:sym typeface="Arial"/>
              </a:rPr>
              <a:t> </a:t>
            </a:r>
            <a:r>
              <a:rPr lang="en-IE" sz="1400" b="0" i="0" u="none" strike="noStrike" cap="none" dirty="0" err="1">
                <a:solidFill>
                  <a:schemeClr val="dk1"/>
                </a:solidFill>
                <a:latin typeface="Arial"/>
                <a:ea typeface="Arial"/>
                <a:cs typeface="Arial"/>
                <a:sym typeface="Arial"/>
              </a:rPr>
              <a:t>na</a:t>
            </a:r>
            <a:r>
              <a:rPr lang="en-IE" sz="1400" b="0" i="0" u="none" strike="noStrike" cap="none" dirty="0">
                <a:solidFill>
                  <a:schemeClr val="dk1"/>
                </a:solidFill>
                <a:latin typeface="Arial"/>
                <a:ea typeface="Arial"/>
                <a:cs typeface="Arial"/>
                <a:sym typeface="Arial"/>
              </a:rPr>
              <a:t> taj </a:t>
            </a:r>
            <a:r>
              <a:rPr lang="en-IE" sz="1400" b="0" i="0" u="none" strike="noStrike" cap="none" dirty="0" err="1">
                <a:solidFill>
                  <a:schemeClr val="dk1"/>
                </a:solidFill>
                <a:latin typeface="Arial"/>
                <a:ea typeface="Arial"/>
                <a:cs typeface="Arial"/>
                <a:sym typeface="Arial"/>
              </a:rPr>
              <a:t>način</a:t>
            </a:r>
            <a:r>
              <a:rPr lang="en-IE" sz="1400" b="0" i="0" u="none" strike="noStrike" cap="none" dirty="0">
                <a:solidFill>
                  <a:schemeClr val="dk1"/>
                </a:solidFill>
                <a:latin typeface="Arial"/>
                <a:ea typeface="Arial"/>
                <a:cs typeface="Arial"/>
                <a:sym typeface="Arial"/>
              </a:rPr>
              <a:t> </a:t>
            </a:r>
            <a:r>
              <a:rPr lang="en-IE" sz="1400" b="0" i="0" u="none" strike="noStrike" cap="none" dirty="0" err="1">
                <a:solidFill>
                  <a:schemeClr val="dk1"/>
                </a:solidFill>
                <a:latin typeface="Arial"/>
                <a:ea typeface="Arial"/>
                <a:cs typeface="Arial"/>
                <a:sym typeface="Arial"/>
              </a:rPr>
              <a:t>sudjelovanje</a:t>
            </a:r>
            <a:r>
              <a:rPr lang="en-IE" sz="1400" b="0" i="0" u="none" strike="noStrike" cap="none" dirty="0">
                <a:solidFill>
                  <a:schemeClr val="dk1"/>
                </a:solidFill>
                <a:latin typeface="Arial"/>
                <a:ea typeface="Arial"/>
                <a:cs typeface="Arial"/>
                <a:sym typeface="Arial"/>
              </a:rPr>
              <a:t> u </a:t>
            </a:r>
            <a:r>
              <a:rPr lang="en-IE" sz="1400" b="0" i="0" u="none" strike="noStrike" cap="none" dirty="0" err="1">
                <a:solidFill>
                  <a:schemeClr val="dk1"/>
                </a:solidFill>
                <a:latin typeface="Arial"/>
                <a:ea typeface="Arial"/>
                <a:cs typeface="Arial"/>
                <a:sym typeface="Arial"/>
              </a:rPr>
              <a:t>zajedničkom</a:t>
            </a:r>
            <a:r>
              <a:rPr lang="en-IE" sz="1400" b="0" i="0" u="none" strike="noStrike" cap="none" dirty="0">
                <a:solidFill>
                  <a:schemeClr val="dk1"/>
                </a:solidFill>
                <a:latin typeface="Arial"/>
                <a:ea typeface="Arial"/>
                <a:cs typeface="Arial"/>
                <a:sym typeface="Arial"/>
              </a:rPr>
              <a:t> </a:t>
            </a:r>
            <a:r>
              <a:rPr lang="en-IE" sz="1400" b="0" i="0" u="none" strike="noStrike" cap="none" dirty="0" err="1">
                <a:solidFill>
                  <a:schemeClr val="dk1"/>
                </a:solidFill>
                <a:latin typeface="Arial"/>
                <a:ea typeface="Arial"/>
                <a:cs typeface="Arial"/>
                <a:sym typeface="Arial"/>
              </a:rPr>
              <a:t>stvaranju</a:t>
            </a:r>
            <a:r>
              <a:rPr lang="en-IE" sz="1400" b="0" i="0" u="none" strike="noStrike" cap="none" dirty="0">
                <a:solidFill>
                  <a:schemeClr val="dk1"/>
                </a:solidFill>
                <a:latin typeface="Arial"/>
                <a:ea typeface="Arial"/>
                <a:cs typeface="Arial"/>
                <a:sym typeface="Arial"/>
              </a:rPr>
              <a:t>.</a:t>
            </a:r>
            <a:endParaRPr dirty="0"/>
          </a:p>
          <a:p>
            <a:pPr marL="285750" marR="0" lvl="0" indent="-196850" algn="l" rtl="0">
              <a:lnSpc>
                <a:spcPct val="100000"/>
              </a:lnSpc>
              <a:spcBef>
                <a:spcPts val="0"/>
              </a:spcBef>
              <a:spcAft>
                <a:spcPts val="0"/>
              </a:spcAft>
              <a:buClr>
                <a:srgbClr val="000000"/>
              </a:buClr>
              <a:buSzPts val="1400"/>
              <a:buFont typeface="Arial"/>
              <a:buNone/>
            </a:pPr>
            <a:endParaRPr sz="1400" b="0" i="0" u="none" strike="noStrike" cap="none" dirty="0">
              <a:solidFill>
                <a:schemeClr val="dk1"/>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400"/>
              <a:buFont typeface="Arial"/>
              <a:buChar char="•"/>
            </a:pPr>
            <a:r>
              <a:rPr lang="en-IE" sz="1400" b="0" i="0" u="none" strike="noStrike" cap="none" dirty="0" err="1">
                <a:solidFill>
                  <a:schemeClr val="dk1"/>
                </a:solidFill>
                <a:latin typeface="Arial"/>
                <a:ea typeface="Arial"/>
                <a:cs typeface="Arial"/>
                <a:sym typeface="Arial"/>
              </a:rPr>
              <a:t>Mogu</a:t>
            </a:r>
            <a:r>
              <a:rPr lang="en-IE" sz="1400" b="0" i="0" u="none" strike="noStrike" cap="none" dirty="0">
                <a:solidFill>
                  <a:schemeClr val="dk1"/>
                </a:solidFill>
                <a:latin typeface="Arial"/>
                <a:ea typeface="Arial"/>
                <a:cs typeface="Arial"/>
                <a:sym typeface="Arial"/>
              </a:rPr>
              <a:t> </a:t>
            </a:r>
            <a:r>
              <a:rPr lang="en-IE" sz="1400" b="0" i="0" u="none" strike="noStrike" cap="none" dirty="0" err="1">
                <a:solidFill>
                  <a:schemeClr val="dk1"/>
                </a:solidFill>
                <a:latin typeface="Arial"/>
                <a:ea typeface="Arial"/>
                <a:cs typeface="Arial"/>
                <a:sym typeface="Arial"/>
              </a:rPr>
              <a:t>odabrati</a:t>
            </a:r>
            <a:r>
              <a:rPr lang="en-IE" sz="1400" b="0" i="0" u="none" strike="noStrike" cap="none" dirty="0">
                <a:solidFill>
                  <a:schemeClr val="dk1"/>
                </a:solidFill>
                <a:latin typeface="Arial"/>
                <a:ea typeface="Arial"/>
                <a:cs typeface="Arial"/>
                <a:sym typeface="Arial"/>
              </a:rPr>
              <a:t> </a:t>
            </a:r>
            <a:r>
              <a:rPr lang="en-IE" sz="1400" b="0" i="0" u="none" strike="noStrike" cap="none" dirty="0" err="1">
                <a:solidFill>
                  <a:schemeClr val="dk1"/>
                </a:solidFill>
                <a:latin typeface="Arial"/>
                <a:ea typeface="Arial"/>
                <a:cs typeface="Arial"/>
                <a:sym typeface="Arial"/>
              </a:rPr>
              <a:t>sastojke</a:t>
            </a:r>
            <a:r>
              <a:rPr lang="en-IE" sz="1400" b="0" i="0" u="none" strike="noStrike" cap="none" dirty="0">
                <a:solidFill>
                  <a:schemeClr val="dk1"/>
                </a:solidFill>
                <a:latin typeface="Arial"/>
                <a:ea typeface="Arial"/>
                <a:cs typeface="Arial"/>
                <a:sym typeface="Arial"/>
              </a:rPr>
              <a:t>, </a:t>
            </a:r>
            <a:r>
              <a:rPr lang="en-IE" sz="1400" b="0" i="0" u="none" strike="noStrike" cap="none" dirty="0" err="1">
                <a:solidFill>
                  <a:schemeClr val="dk1"/>
                </a:solidFill>
                <a:latin typeface="Arial"/>
                <a:ea typeface="Arial"/>
                <a:cs typeface="Arial"/>
                <a:sym typeface="Arial"/>
              </a:rPr>
              <a:t>dodati</a:t>
            </a:r>
            <a:r>
              <a:rPr lang="en-IE" sz="1400" b="0" i="0" u="none" strike="noStrike" cap="none" dirty="0">
                <a:solidFill>
                  <a:schemeClr val="dk1"/>
                </a:solidFill>
                <a:latin typeface="Arial"/>
                <a:ea typeface="Arial"/>
                <a:cs typeface="Arial"/>
                <a:sym typeface="Arial"/>
              </a:rPr>
              <a:t> </a:t>
            </a:r>
            <a:r>
              <a:rPr lang="en-IE" sz="1400" b="0" i="0" u="none" strike="noStrike" cap="none" dirty="0" err="1">
                <a:solidFill>
                  <a:schemeClr val="dk1"/>
                </a:solidFill>
                <a:latin typeface="Arial"/>
                <a:ea typeface="Arial"/>
                <a:cs typeface="Arial"/>
                <a:sym typeface="Arial"/>
              </a:rPr>
              <a:t>opis</a:t>
            </a:r>
            <a:r>
              <a:rPr lang="en-IE" sz="1400" b="0" i="0" u="none" strike="noStrike" cap="none" dirty="0">
                <a:solidFill>
                  <a:schemeClr val="dk1"/>
                </a:solidFill>
                <a:latin typeface="Arial"/>
                <a:ea typeface="Arial"/>
                <a:cs typeface="Arial"/>
                <a:sym typeface="Arial"/>
              </a:rPr>
              <a:t> </a:t>
            </a:r>
            <a:r>
              <a:rPr lang="en-IE" sz="1400" b="0" i="0" u="none" strike="noStrike" cap="none" dirty="0" err="1">
                <a:solidFill>
                  <a:schemeClr val="dk1"/>
                </a:solidFill>
                <a:latin typeface="Arial"/>
                <a:ea typeface="Arial"/>
                <a:cs typeface="Arial"/>
                <a:sym typeface="Arial"/>
              </a:rPr>
              <a:t>i</a:t>
            </a:r>
            <a:r>
              <a:rPr lang="en-IE" sz="1400" b="0" i="0" u="none" strike="noStrike" cap="none" dirty="0">
                <a:solidFill>
                  <a:schemeClr val="dk1"/>
                </a:solidFill>
                <a:latin typeface="Arial"/>
                <a:ea typeface="Arial"/>
                <a:cs typeface="Arial"/>
                <a:sym typeface="Arial"/>
              </a:rPr>
              <a:t> </a:t>
            </a:r>
            <a:r>
              <a:rPr lang="en-IE" sz="1400" b="0" i="0" u="none" strike="noStrike" cap="none" dirty="0" err="1">
                <a:solidFill>
                  <a:schemeClr val="dk1"/>
                </a:solidFill>
                <a:latin typeface="Arial"/>
                <a:ea typeface="Arial"/>
                <a:cs typeface="Arial"/>
                <a:sym typeface="Arial"/>
              </a:rPr>
              <a:t>izraditi</a:t>
            </a:r>
            <a:r>
              <a:rPr lang="en-IE" sz="1400" b="0" i="0" u="none" strike="noStrike" cap="none" dirty="0">
                <a:solidFill>
                  <a:schemeClr val="dk1"/>
                </a:solidFill>
                <a:latin typeface="Arial"/>
                <a:ea typeface="Arial"/>
                <a:cs typeface="Arial"/>
                <a:sym typeface="Arial"/>
              </a:rPr>
              <a:t> </a:t>
            </a:r>
            <a:r>
              <a:rPr lang="en-IE" sz="1400" b="0" i="0" u="none" strike="noStrike" cap="none" dirty="0" err="1">
                <a:solidFill>
                  <a:schemeClr val="dk1"/>
                </a:solidFill>
                <a:latin typeface="Arial"/>
                <a:ea typeface="Arial"/>
                <a:cs typeface="Arial"/>
                <a:sym typeface="Arial"/>
              </a:rPr>
              <a:t>dizajn</a:t>
            </a:r>
            <a:r>
              <a:rPr lang="en-IE" sz="1400" b="0" i="0" u="none" strike="noStrike" cap="none" dirty="0">
                <a:solidFill>
                  <a:schemeClr val="dk1"/>
                </a:solidFill>
                <a:latin typeface="Arial"/>
                <a:ea typeface="Arial"/>
                <a:cs typeface="Arial"/>
                <a:sym typeface="Arial"/>
              </a:rPr>
              <a:t>. </a:t>
            </a:r>
            <a:r>
              <a:rPr lang="en-IE" sz="1400" b="0" i="0" u="none" strike="noStrike" cap="none" dirty="0" err="1">
                <a:solidFill>
                  <a:schemeClr val="dk1"/>
                </a:solidFill>
                <a:latin typeface="Arial"/>
                <a:ea typeface="Arial"/>
                <a:cs typeface="Arial"/>
                <a:sym typeface="Arial"/>
              </a:rPr>
              <a:t>Osim</a:t>
            </a:r>
            <a:r>
              <a:rPr lang="en-IE" sz="1400" b="0" i="0" u="none" strike="noStrike" cap="none" dirty="0">
                <a:solidFill>
                  <a:schemeClr val="dk1"/>
                </a:solidFill>
                <a:latin typeface="Arial"/>
                <a:ea typeface="Arial"/>
                <a:cs typeface="Arial"/>
                <a:sym typeface="Arial"/>
              </a:rPr>
              <a:t> toga, </a:t>
            </a:r>
            <a:r>
              <a:rPr lang="en-IE" sz="1400" b="0" i="0" u="none" strike="noStrike" cap="none" dirty="0" err="1">
                <a:solidFill>
                  <a:schemeClr val="dk1"/>
                </a:solidFill>
                <a:latin typeface="Arial"/>
                <a:ea typeface="Arial"/>
                <a:cs typeface="Arial"/>
                <a:sym typeface="Arial"/>
              </a:rPr>
              <a:t>korisnici</a:t>
            </a:r>
            <a:r>
              <a:rPr lang="en-IE" sz="1400" b="0" i="0" u="none" strike="noStrike" cap="none" dirty="0">
                <a:solidFill>
                  <a:schemeClr val="dk1"/>
                </a:solidFill>
                <a:latin typeface="Arial"/>
                <a:ea typeface="Arial"/>
                <a:cs typeface="Arial"/>
                <a:sym typeface="Arial"/>
              </a:rPr>
              <a:t> </a:t>
            </a:r>
            <a:r>
              <a:rPr lang="en-IE" sz="1400" b="0" i="0" u="none" strike="noStrike" cap="none" dirty="0" err="1">
                <a:solidFill>
                  <a:schemeClr val="dk1"/>
                </a:solidFill>
                <a:latin typeface="Arial"/>
                <a:ea typeface="Arial"/>
                <a:cs typeface="Arial"/>
                <a:sym typeface="Arial"/>
              </a:rPr>
              <a:t>mogu</a:t>
            </a:r>
            <a:r>
              <a:rPr lang="en-IE" sz="1400" b="0" i="0" u="none" strike="noStrike" cap="none" dirty="0">
                <a:solidFill>
                  <a:schemeClr val="dk1"/>
                </a:solidFill>
                <a:latin typeface="Arial"/>
                <a:ea typeface="Arial"/>
                <a:cs typeface="Arial"/>
                <a:sym typeface="Arial"/>
              </a:rPr>
              <a:t> </a:t>
            </a:r>
            <a:r>
              <a:rPr lang="en-IE" sz="1400" b="0" i="0" u="none" strike="noStrike" cap="none" dirty="0" err="1">
                <a:solidFill>
                  <a:schemeClr val="dk1"/>
                </a:solidFill>
                <a:latin typeface="Arial"/>
                <a:ea typeface="Arial"/>
                <a:cs typeface="Arial"/>
                <a:sym typeface="Arial"/>
              </a:rPr>
              <a:t>lajkati</a:t>
            </a:r>
            <a:r>
              <a:rPr lang="en-IE" sz="1400" b="0" i="0" u="none" strike="noStrike" cap="none" dirty="0">
                <a:solidFill>
                  <a:schemeClr val="dk1"/>
                </a:solidFill>
                <a:latin typeface="Arial"/>
                <a:ea typeface="Arial"/>
                <a:cs typeface="Arial"/>
                <a:sym typeface="Arial"/>
              </a:rPr>
              <a:t>, </a:t>
            </a:r>
            <a:r>
              <a:rPr lang="en-IE" sz="1400" b="0" i="0" u="none" strike="noStrike" cap="none" dirty="0" err="1">
                <a:solidFill>
                  <a:schemeClr val="dk1"/>
                </a:solidFill>
                <a:latin typeface="Arial"/>
                <a:ea typeface="Arial"/>
                <a:cs typeface="Arial"/>
                <a:sym typeface="Arial"/>
              </a:rPr>
              <a:t>komentirati</a:t>
            </a:r>
            <a:r>
              <a:rPr lang="en-IE" sz="1400" b="0" i="0" u="none" strike="noStrike" cap="none" dirty="0">
                <a:solidFill>
                  <a:schemeClr val="dk1"/>
                </a:solidFill>
                <a:latin typeface="Arial"/>
                <a:ea typeface="Arial"/>
                <a:cs typeface="Arial"/>
                <a:sym typeface="Arial"/>
              </a:rPr>
              <a:t> </a:t>
            </a:r>
            <a:r>
              <a:rPr lang="en-IE" sz="1400" b="0" i="0" u="none" strike="noStrike" cap="none" dirty="0" err="1">
                <a:solidFill>
                  <a:schemeClr val="dk1"/>
                </a:solidFill>
                <a:latin typeface="Arial"/>
                <a:ea typeface="Arial"/>
                <a:cs typeface="Arial"/>
                <a:sym typeface="Arial"/>
              </a:rPr>
              <a:t>i</a:t>
            </a:r>
            <a:r>
              <a:rPr lang="en-IE" sz="1400" b="0" i="0" u="none" strike="noStrike" cap="none" dirty="0">
                <a:solidFill>
                  <a:schemeClr val="dk1"/>
                </a:solidFill>
                <a:latin typeface="Arial"/>
                <a:ea typeface="Arial"/>
                <a:cs typeface="Arial"/>
                <a:sym typeface="Arial"/>
              </a:rPr>
              <a:t> </a:t>
            </a:r>
            <a:r>
              <a:rPr lang="en-IE" sz="1400" b="0" i="0" u="none" strike="noStrike" cap="none" dirty="0" err="1">
                <a:solidFill>
                  <a:schemeClr val="dk1"/>
                </a:solidFill>
                <a:latin typeface="Arial"/>
                <a:ea typeface="Arial"/>
                <a:cs typeface="Arial"/>
                <a:sym typeface="Arial"/>
              </a:rPr>
              <a:t>dijeliti</a:t>
            </a:r>
            <a:r>
              <a:rPr lang="en-IE" sz="1400" b="0" i="0" u="none" strike="noStrike" cap="none" dirty="0">
                <a:solidFill>
                  <a:schemeClr val="dk1"/>
                </a:solidFill>
                <a:latin typeface="Arial"/>
                <a:ea typeface="Arial"/>
                <a:cs typeface="Arial"/>
                <a:sym typeface="Arial"/>
              </a:rPr>
              <a:t> </a:t>
            </a:r>
            <a:r>
              <a:rPr lang="en-IE" sz="1400" b="0" i="0" u="none" strike="noStrike" cap="none" dirty="0" err="1">
                <a:solidFill>
                  <a:schemeClr val="dk1"/>
                </a:solidFill>
                <a:latin typeface="Arial"/>
                <a:ea typeface="Arial"/>
                <a:cs typeface="Arial"/>
                <a:sym typeface="Arial"/>
              </a:rPr>
              <a:t>svoje</a:t>
            </a:r>
            <a:r>
              <a:rPr lang="en-IE" sz="1400" b="0" i="0" u="none" strike="noStrike" cap="none" dirty="0">
                <a:solidFill>
                  <a:schemeClr val="dk1"/>
                </a:solidFill>
                <a:latin typeface="Arial"/>
                <a:ea typeface="Arial"/>
                <a:cs typeface="Arial"/>
                <a:sym typeface="Arial"/>
              </a:rPr>
              <a:t> </a:t>
            </a:r>
            <a:r>
              <a:rPr lang="en-IE" sz="1400" b="0" i="0" u="none" strike="noStrike" cap="none" dirty="0" err="1">
                <a:solidFill>
                  <a:schemeClr val="dk1"/>
                </a:solidFill>
                <a:latin typeface="Arial"/>
                <a:ea typeface="Arial"/>
                <a:cs typeface="Arial"/>
                <a:sym typeface="Arial"/>
              </a:rPr>
              <a:t>ili</a:t>
            </a:r>
            <a:r>
              <a:rPr lang="en-IE" sz="1400" b="0" i="0" u="none" strike="noStrike" cap="none" dirty="0">
                <a:solidFill>
                  <a:schemeClr val="dk1"/>
                </a:solidFill>
                <a:latin typeface="Arial"/>
                <a:ea typeface="Arial"/>
                <a:cs typeface="Arial"/>
                <a:sym typeface="Arial"/>
              </a:rPr>
              <a:t> </a:t>
            </a:r>
            <a:r>
              <a:rPr lang="en-IE" sz="1400" b="0" i="0" u="none" strike="noStrike" cap="none" dirty="0" err="1">
                <a:solidFill>
                  <a:schemeClr val="dk1"/>
                </a:solidFill>
                <a:latin typeface="Arial"/>
                <a:ea typeface="Arial"/>
                <a:cs typeface="Arial"/>
                <a:sym typeface="Arial"/>
              </a:rPr>
              <a:t>druge</a:t>
            </a:r>
            <a:r>
              <a:rPr lang="en-IE" sz="1400" b="0" i="0" u="none" strike="noStrike" cap="none" dirty="0">
                <a:solidFill>
                  <a:schemeClr val="dk1"/>
                </a:solidFill>
                <a:latin typeface="Arial"/>
                <a:ea typeface="Arial"/>
                <a:cs typeface="Arial"/>
                <a:sym typeface="Arial"/>
              </a:rPr>
              <a:t> </a:t>
            </a:r>
            <a:r>
              <a:rPr lang="en-IE" sz="1400" b="0" i="0" u="none" strike="noStrike" cap="none" dirty="0" err="1">
                <a:solidFill>
                  <a:schemeClr val="dk1"/>
                </a:solidFill>
                <a:latin typeface="Arial"/>
                <a:ea typeface="Arial"/>
                <a:cs typeface="Arial"/>
                <a:sym typeface="Arial"/>
              </a:rPr>
              <a:t>ideje</a:t>
            </a:r>
            <a:r>
              <a:rPr lang="en-IE" sz="1400" b="0" i="0" u="none" strike="noStrike" cap="none" dirty="0">
                <a:solidFill>
                  <a:schemeClr val="dk1"/>
                </a:solidFill>
                <a:latin typeface="Arial"/>
                <a:ea typeface="Arial"/>
                <a:cs typeface="Arial"/>
                <a:sym typeface="Arial"/>
              </a:rPr>
              <a:t> s </a:t>
            </a:r>
            <a:r>
              <a:rPr lang="en-IE" sz="1400" b="0" i="0" u="none" strike="noStrike" cap="none" dirty="0" err="1">
                <a:solidFill>
                  <a:schemeClr val="dk1"/>
                </a:solidFill>
                <a:latin typeface="Arial"/>
                <a:ea typeface="Arial"/>
                <a:cs typeface="Arial"/>
                <a:sym typeface="Arial"/>
              </a:rPr>
              <a:t>prijateljima</a:t>
            </a:r>
            <a:r>
              <a:rPr lang="en-IE" sz="1400" b="0" i="0" u="none" strike="noStrike" cap="none" dirty="0">
                <a:solidFill>
                  <a:schemeClr val="dk1"/>
                </a:solidFill>
                <a:latin typeface="Arial"/>
                <a:ea typeface="Arial"/>
                <a:cs typeface="Arial"/>
                <a:sym typeface="Arial"/>
              </a:rPr>
              <a:t> </a:t>
            </a:r>
            <a:r>
              <a:rPr lang="en-IE" sz="1400" b="0" i="0" u="none" strike="noStrike" cap="none" dirty="0" err="1">
                <a:solidFill>
                  <a:schemeClr val="dk1"/>
                </a:solidFill>
                <a:latin typeface="Arial"/>
                <a:ea typeface="Arial"/>
                <a:cs typeface="Arial"/>
                <a:sym typeface="Arial"/>
              </a:rPr>
              <a:t>na</a:t>
            </a:r>
            <a:r>
              <a:rPr lang="en-IE" sz="1400" b="0" i="0" u="none" strike="noStrike" cap="none" dirty="0">
                <a:solidFill>
                  <a:schemeClr val="dk1"/>
                </a:solidFill>
                <a:latin typeface="Arial"/>
                <a:ea typeface="Arial"/>
                <a:cs typeface="Arial"/>
                <a:sym typeface="Arial"/>
              </a:rPr>
              <a:t> </a:t>
            </a:r>
            <a:r>
              <a:rPr lang="en-IE" sz="1400" b="0" i="0" u="none" strike="noStrike" cap="none" dirty="0" err="1">
                <a:solidFill>
                  <a:schemeClr val="dk1"/>
                </a:solidFill>
                <a:latin typeface="Arial"/>
                <a:ea typeface="Arial"/>
                <a:cs typeface="Arial"/>
                <a:sym typeface="Arial"/>
              </a:rPr>
              <a:t>društvenim</a:t>
            </a:r>
            <a:r>
              <a:rPr lang="en-IE" sz="1400" b="0" i="0" u="none" strike="noStrike" cap="none" dirty="0">
                <a:solidFill>
                  <a:schemeClr val="dk1"/>
                </a:solidFill>
                <a:latin typeface="Arial"/>
                <a:ea typeface="Arial"/>
                <a:cs typeface="Arial"/>
                <a:sym typeface="Arial"/>
              </a:rPr>
              <a:t> </a:t>
            </a:r>
            <a:r>
              <a:rPr lang="en-IE" sz="1400" b="0" i="0" u="none" strike="noStrike" cap="none" dirty="0" err="1">
                <a:solidFill>
                  <a:schemeClr val="dk1"/>
                </a:solidFill>
                <a:latin typeface="Arial"/>
                <a:ea typeface="Arial"/>
                <a:cs typeface="Arial"/>
                <a:sym typeface="Arial"/>
              </a:rPr>
              <a:t>medijima</a:t>
            </a:r>
            <a:r>
              <a:rPr lang="en-IE" sz="1400" b="0" i="0" u="none" strike="noStrike" cap="none" dirty="0">
                <a:solidFill>
                  <a:schemeClr val="dk1"/>
                </a:solidFill>
                <a:latin typeface="Arial"/>
                <a:ea typeface="Arial"/>
                <a:cs typeface="Arial"/>
                <a:sym typeface="Arial"/>
              </a:rPr>
              <a:t>.</a:t>
            </a:r>
            <a:endParaRPr dirty="0"/>
          </a:p>
        </p:txBody>
      </p:sp>
      <p:pic>
        <p:nvPicPr>
          <p:cNvPr id="195" name="Google Shape;195;p9" descr="Ritter Sport – Obala Grupa"/>
          <p:cNvPicPr preferRelativeResize="0"/>
          <p:nvPr/>
        </p:nvPicPr>
        <p:blipFill rotWithShape="1">
          <a:blip r:embed="rId4">
            <a:alphaModFix/>
          </a:blip>
          <a:srcRect l="11964" t="9594"/>
          <a:stretch/>
        </p:blipFill>
        <p:spPr>
          <a:xfrm>
            <a:off x="1131510" y="1155396"/>
            <a:ext cx="2413711" cy="3539431"/>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24"/>
          <p:cNvSpPr txBox="1">
            <a:spLocks noGrp="1"/>
          </p:cNvSpPr>
          <p:nvPr>
            <p:ph type="title"/>
          </p:nvPr>
        </p:nvSpPr>
        <p:spPr>
          <a:xfrm>
            <a:off x="2095458" y="223083"/>
            <a:ext cx="3858900" cy="605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800"/>
              <a:buNone/>
            </a:pPr>
            <a:r>
              <a:rPr lang="en-IE"/>
              <a:t>STUDIJA SLUČAJA</a:t>
            </a:r>
            <a:endParaRPr/>
          </a:p>
        </p:txBody>
      </p:sp>
      <p:sp>
        <p:nvSpPr>
          <p:cNvPr id="201" name="Google Shape;201;p24"/>
          <p:cNvSpPr txBox="1"/>
          <p:nvPr/>
        </p:nvSpPr>
        <p:spPr>
          <a:xfrm>
            <a:off x="1506035" y="1010542"/>
            <a:ext cx="6501891" cy="116955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IE" sz="1400" b="0" i="0" u="none" strike="noStrike" cap="none">
                <a:solidFill>
                  <a:schemeClr val="dk1"/>
                </a:solidFill>
                <a:latin typeface="Arial"/>
                <a:ea typeface="Arial"/>
                <a:cs typeface="Arial"/>
                <a:sym typeface="Arial"/>
              </a:rPr>
              <a:t>Nedavno se čokolada s logom Ritter Sporta i imenom 'unicorn glitter' nasumično probila kroz društvene mreže. Korisnici na cijelom webu jako su se zainteresirali za ove postove o čokoladi jednoroga. Čokolada je bila krivotvorina, ali je pomogla Ritter Sportu da izmjeri i identificira ogroman potencijal za zajedničko stvaranje s temom jednoroga.</a:t>
            </a:r>
            <a:endParaRPr/>
          </a:p>
        </p:txBody>
      </p:sp>
      <p:pic>
        <p:nvPicPr>
          <p:cNvPr id="202" name="Google Shape;202;p24"/>
          <p:cNvPicPr preferRelativeResize="0"/>
          <p:nvPr/>
        </p:nvPicPr>
        <p:blipFill rotWithShape="1">
          <a:blip r:embed="rId3">
            <a:alphaModFix/>
          </a:blip>
          <a:srcRect/>
          <a:stretch/>
        </p:blipFill>
        <p:spPr>
          <a:xfrm>
            <a:off x="1932265" y="2172454"/>
            <a:ext cx="5080594" cy="250278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25"/>
          <p:cNvSpPr txBox="1">
            <a:spLocks noGrp="1"/>
          </p:cNvSpPr>
          <p:nvPr>
            <p:ph type="title"/>
          </p:nvPr>
        </p:nvSpPr>
        <p:spPr>
          <a:xfrm>
            <a:off x="2095458" y="223083"/>
            <a:ext cx="3858900" cy="605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800"/>
              <a:buNone/>
            </a:pPr>
            <a:r>
              <a:rPr lang="en-IE"/>
              <a:t>STUDIJA SLUČAJA</a:t>
            </a:r>
            <a:endParaRPr/>
          </a:p>
        </p:txBody>
      </p:sp>
      <p:sp>
        <p:nvSpPr>
          <p:cNvPr id="208" name="Google Shape;208;p25"/>
          <p:cNvSpPr txBox="1"/>
          <p:nvPr/>
        </p:nvSpPr>
        <p:spPr>
          <a:xfrm>
            <a:off x="1506035" y="828783"/>
            <a:ext cx="6501891" cy="160039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IE" sz="1400" b="0" i="0" u="none" strike="noStrike" cap="none" dirty="0">
                <a:solidFill>
                  <a:schemeClr val="dk1"/>
                </a:solidFill>
                <a:latin typeface="Arial"/>
                <a:ea typeface="Arial"/>
                <a:cs typeface="Arial"/>
                <a:sym typeface="Arial"/>
              </a:rPr>
              <a:t>Ritter Sport proizveo je čokoladu s jednorogom u ograničenom izdanju i najavio njezino lansiranje online na društvenim mrežama. Štoviše, njegova komunikacijska agencija radila je s Influencerima kako bi još više proširila svijest o proizvodu</a:t>
            </a:r>
            <a:r>
              <a:rPr lang="en-IE" dirty="0">
                <a:solidFill>
                  <a:schemeClr val="dk1"/>
                </a:solidFill>
              </a:rPr>
              <a:t>.</a:t>
            </a:r>
            <a:r>
              <a:rPr lang="en-IE" sz="1400" b="0" i="0" u="none" strike="noStrike" cap="none" dirty="0">
                <a:solidFill>
                  <a:schemeClr val="dk1"/>
                </a:solidFill>
                <a:latin typeface="Arial"/>
                <a:ea typeface="Arial"/>
                <a:cs typeface="Arial"/>
                <a:sym typeface="Arial"/>
              </a:rPr>
              <a:t>Rezultati su fantastični, poput jednoroga. Čokoladice su rasprodane za nekoliko sati. Potražnja je bila toliko velika da su korisnici, koji su uspješno kupili čokoladicu jednoroga, preprodavali na eBayu po cijeni do 333 puta višoj od početne prodajne cijene od 1,99 eura.</a:t>
            </a:r>
            <a:endParaRPr dirty="0"/>
          </a:p>
        </p:txBody>
      </p:sp>
      <p:pic>
        <p:nvPicPr>
          <p:cNvPr id="209" name="Google Shape;209;p25" descr="Normal 0     false false false  EN-US JA X-NONE                                                 &lt;w:LatentStyles DefLockedState=&quot;false&quot; DefUnhideWhenUsed=&quot;false&quot; DefSemiHidden=&quot;false&quot; DefQFormat=&quot;false&quot; DefPriority=&quot;99&quot; LatentStyleCount=&quot;382…"/>
          <p:cNvPicPr preferRelativeResize="0"/>
          <p:nvPr/>
        </p:nvPicPr>
        <p:blipFill rotWithShape="1">
          <a:blip r:embed="rId3">
            <a:alphaModFix/>
          </a:blip>
          <a:srcRect/>
          <a:stretch/>
        </p:blipFill>
        <p:spPr>
          <a:xfrm>
            <a:off x="1506035" y="2571750"/>
            <a:ext cx="4525818" cy="2037404"/>
          </a:xfrm>
          <a:prstGeom prst="rect">
            <a:avLst/>
          </a:prstGeom>
          <a:noFill/>
          <a:ln>
            <a:noFill/>
          </a:ln>
        </p:spPr>
      </p:pic>
    </p:spTree>
  </p:cSld>
  <p:clrMapOvr>
    <a:masterClrMapping/>
  </p:clrMapOvr>
</p:sld>
</file>

<file path=ppt/theme/theme1.xml><?xml version="1.0" encoding="utf-8"?>
<a:theme xmlns:a="http://schemas.openxmlformats.org/drawingml/2006/main" name="Creal Modern Portfolio by Slidesgo">
  <a:themeElements>
    <a:clrScheme name="Simple Light">
      <a:dk1>
        <a:srgbClr val="000000"/>
      </a:dk1>
      <a:lt1>
        <a:srgbClr val="FFFFFF"/>
      </a:lt1>
      <a:dk2>
        <a:srgbClr val="595959"/>
      </a:dk2>
      <a:lt2>
        <a:srgbClr val="EEEEEE"/>
      </a:lt2>
      <a:accent1>
        <a:srgbClr val="EC9FFF"/>
      </a:accent1>
      <a:accent2>
        <a:srgbClr val="F4C5FF"/>
      </a:accent2>
      <a:accent3>
        <a:srgbClr val="3A65F6"/>
      </a:accent3>
      <a:accent4>
        <a:srgbClr val="29008C"/>
      </a:accent4>
      <a:accent5>
        <a:srgbClr val="F8D9FF"/>
      </a:accent5>
      <a:accent6>
        <a:srgbClr val="052B50"/>
      </a:accent6>
      <a:hlink>
        <a:srgbClr val="052B5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1048</Words>
  <Application>Microsoft Office PowerPoint</Application>
  <PresentationFormat>Bildschirmpräsentation (16:9)</PresentationFormat>
  <Paragraphs>59</Paragraphs>
  <Slides>17</Slides>
  <Notes>17</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17</vt:i4>
      </vt:variant>
    </vt:vector>
  </HeadingPairs>
  <TitlesOfParts>
    <vt:vector size="22" baseType="lpstr">
      <vt:lpstr>Bebas Neue</vt:lpstr>
      <vt:lpstr>Noto Sans</vt:lpstr>
      <vt:lpstr>Arial</vt:lpstr>
      <vt:lpstr>Arial</vt:lpstr>
      <vt:lpstr>Creal Modern Portfolio by Slidesgo</vt:lpstr>
      <vt:lpstr>Poslovno modeliranje za tvrtke kružne ekonomije</vt:lpstr>
      <vt:lpstr>SU-KREIRANJE POSLOVNOG MODELA PROIZVODA/USLUGA</vt:lpstr>
      <vt:lpstr>Cilj Masterclass-a</vt:lpstr>
      <vt:lpstr>Struktura Masterclass-a</vt:lpstr>
      <vt:lpstr>Što je zajedničko stvaranje proizvoda/USLUGA?</vt:lpstr>
      <vt:lpstr>Moj rad - projekt 2</vt:lpstr>
      <vt:lpstr>STUDIJA SLUČAJA</vt:lpstr>
      <vt:lpstr>STUDIJA SLUČAJA</vt:lpstr>
      <vt:lpstr>STUDIJA SLUČAJA</vt:lpstr>
      <vt:lpstr>PowerPoint-Präsentation</vt:lpstr>
      <vt:lpstr>5 LEKCIJA KOJE VAŠU  SUKREACIJU ČINE USPJEŠNOM</vt:lpstr>
      <vt:lpstr>PowerPoint-Präsentation</vt:lpstr>
      <vt:lpstr>PowerPoint-Präsentation</vt:lpstr>
      <vt:lpstr>PowerPoint-Präsentation</vt:lpstr>
      <vt:lpstr>5 LEKCIJA KOJE VAŠU  SUKREACIJU ČINE USPJEŠNOM</vt:lpstr>
      <vt:lpstr>AKTIVNOST</vt:lpstr>
      <vt:lpstr>Hvala vam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Business Modelling for Circular Economy Businesses </dc:title>
  <dc:creator>Jennifer Nolan</dc:creator>
  <cp:lastModifiedBy>saskia_ha@web.de</cp:lastModifiedBy>
  <cp:revision>3</cp:revision>
  <dcterms:modified xsi:type="dcterms:W3CDTF">2023-06-21T12:55:14Z</dcterms:modified>
</cp:coreProperties>
</file>